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notesSlides/notesSlide1.xml" ContentType="application/vnd.openxmlformats-officedocument.presentationml.notesSlide+xml"/>
  <Override PartName="/ppt/media/image13.jpeg" ContentType="image/jpeg"/>
  <Override PartName="/ppt/media/image14.jpeg" ContentType="image/jpeg"/>
  <Override PartName="/ppt/notesSlides/notesSlide2.xml" ContentType="application/vnd.openxmlformats-officedocument.presentationml.notesSlide+xml"/>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media/image41.jpeg" ContentType="image/jpeg"/>
  <Override PartName="/ppt/media/image42.jpeg" ContentType="image/jpeg"/>
  <Override PartName="/ppt/media/image43.jpeg" ContentType="image/jpeg"/>
  <Override PartName="/ppt/media/image44.jpeg" ContentType="image/jpeg"/>
  <Override PartName="/ppt/media/image4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sldImg"/>
          </p:nvPr>
        </p:nvSpPr>
        <p:spPr>
          <a:prstGeom prst="rect">
            <a:avLst/>
          </a:prstGeom>
        </p:spPr>
        <p:txBody>
          <a:bodyPr/>
          <a:lstStyle/>
          <a:p>
            <a:pPr/>
          </a:p>
        </p:txBody>
      </p:sp>
      <p:sp>
        <p:nvSpPr>
          <p:cNvPr id="119" name="Shape 119"/>
          <p:cNvSpPr/>
          <p:nvPr>
            <p:ph type="body" sz="quarter" idx="1"/>
          </p:nvPr>
        </p:nvSpPr>
        <p:spPr>
          <a:prstGeom prst="rect">
            <a:avLst/>
          </a:prstGeom>
        </p:spPr>
        <p:txBody>
          <a:bodyPr/>
          <a:lstStyle>
            <a:lvl1pPr>
              <a:spcBef>
                <a:spcPts val="0"/>
              </a:spcBef>
            </a:lvl1pPr>
          </a:lstStyle>
          <a:p>
            <a:pPr/>
            <a:r>
              <a:t>Handle caths lab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sldImg"/>
          </p:nvPr>
        </p:nvSpPr>
        <p:spPr>
          <a:prstGeom prst="rect">
            <a:avLst/>
          </a:prstGeom>
        </p:spPr>
        <p:txBody>
          <a:bodyPr/>
          <a:lstStyle/>
          <a:p>
            <a:pPr/>
          </a:p>
        </p:txBody>
      </p:sp>
      <p:sp>
        <p:nvSpPr>
          <p:cNvPr id="130" name="Shape 130"/>
          <p:cNvSpPr/>
          <p:nvPr>
            <p:ph type="body" sz="quarter" idx="1"/>
          </p:nvPr>
        </p:nvSpPr>
        <p:spPr>
          <a:prstGeom prst="rect">
            <a:avLst/>
          </a:prstGeom>
        </p:spPr>
        <p:txBody>
          <a:bodyPr/>
          <a:lstStyle>
            <a:lvl1pPr>
              <a:spcBef>
                <a:spcPts val="0"/>
              </a:spcBef>
            </a:lvl1pPr>
          </a:lstStyle>
          <a:p>
            <a:pPr/>
            <a:r>
              <a:t>benchmark</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2.jpeg"/><Relationship Id="rId6" Type="http://schemas.openxmlformats.org/officeDocument/2006/relationships/image" Target="../media/image15.jpeg"/><Relationship Id="rId7" Type="http://schemas.openxmlformats.org/officeDocument/2006/relationships/image" Target="../media/image16.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17.jpeg"/><Relationship Id="rId6" Type="http://schemas.openxmlformats.org/officeDocument/2006/relationships/image" Target="../media/image18.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19.jpeg"/><Relationship Id="rId6" Type="http://schemas.openxmlformats.org/officeDocument/2006/relationships/image" Target="../media/image20.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21.jpeg"/><Relationship Id="rId6" Type="http://schemas.openxmlformats.org/officeDocument/2006/relationships/image" Target="../media/image22.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27.jpeg"/><Relationship Id="rId6" Type="http://schemas.openxmlformats.org/officeDocument/2006/relationships/image" Target="../media/image28.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jpeg"/><Relationship Id="rId8" Type="http://schemas.openxmlformats.org/officeDocument/2006/relationships/image" Target="../media/image32.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image" Target="../media/image36.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40.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hyperlink" Target="https://www.google.com/url?sa=i&amp;rct=j&amp;q=&amp;esrc=s&amp;source=images&amp;cd=&amp;cad=rja&amp;uact=8&amp;ved=2ahUKEwjug5fFma3cAhVMKuwKHT8WA6oQjRx6BAgBEAU&amp;url=https%3A%2F%2Fwww.england.nhs.uk%2Fsignuptosafety%2Fcamp-res%2F&amp;psig=AOvVaw3oflLSiSJ8lJLTSJR_JlBE&amp;ust=1532159615554371" TargetMode="External"/><Relationship Id="rId10" Type="http://schemas.openxmlformats.org/officeDocument/2006/relationships/image" Target="../media/image3.jpeg"/><Relationship Id="rId11" Type="http://schemas.openxmlformats.org/officeDocument/2006/relationships/hyperlink" Target="http://www.google.com/url?sa=i&amp;rct=j&amp;q=&amp;esrc=s&amp;source=images&amp;cd=&amp;cad=rja&amp;uact=8&amp;ved=2ahUKEwiG3oORmq3cAhVCsKQKHeciASkQjRx6BAgBEAU&amp;url=http%3A%2F%2Fwww.thegoodhealthsuite.co.uk%2FGP%2Fmanagement-staffing%2Fstaffing%2F971-freedom-to-speak-up-whistleblowing-consultation-launched-for-primary-care&amp;psig=AOvVaw1ki4IHazu_B42xFjfzhuG2&amp;ust=1532159664623888" TargetMode="External"/><Relationship Id="rId12" Type="http://schemas.openxmlformats.org/officeDocument/2006/relationships/image" Target="../media/image4.jpeg"/><Relationship Id="rId13" Type="http://schemas.openxmlformats.org/officeDocument/2006/relationships/hyperlink" Target="http://www.google.com/url?sa=i&amp;rct=j&amp;q=&amp;esrc=s&amp;source=images&amp;cd=&amp;cad=rja&amp;uact=8&amp;ved=2ahUKEwi0poC1mq3cAhVKJVAKHeREBqsQjRx6BAgBEAU&amp;url=http%3A%2F%2Fwww.hrinasia.com%2Femployee-relations%2Fworkplace-climate-vs-culture-what-is-important-to-job-seekers%2F&amp;psig=AOvVaw3UOu9thp5qpqwHUyc8fiii&amp;ust=1532159854416313" TargetMode="External"/><Relationship Id="rId14" Type="http://schemas.openxmlformats.org/officeDocument/2006/relationships/image" Target="../media/image5.jpeg"/><Relationship Id="rId15" Type="http://schemas.openxmlformats.org/officeDocument/2006/relationships/hyperlink" Target="https://www.google.com/url?sa=i&amp;rct=j&amp;q=&amp;esrc=s&amp;source=images&amp;cd=&amp;cad=rja&amp;uact=8&amp;ved=2ahUKEwiZz6PPmq3cAhXPblAKHR7RDtkQjRx6BAgBEAU&amp;url=https%3A%2F%2Fwww.missiongo.org%2Fget-involved%2Ffull-content%2Fbreaking-down-barriers&amp;psig=AOvVaw3BcGgUCBQnLjOBzYC0nW0f&amp;ust=1532159885567276" TargetMode="External"/><Relationship Id="rId16" Type="http://schemas.openxmlformats.org/officeDocument/2006/relationships/image" Target="../media/image6.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1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41.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15.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hyperlink" Target="https://www.google.com/url?sa=i&amp;rct=j&amp;q=&amp;esrc=s&amp;source=images&amp;cd=&amp;cad=rja&amp;uact=8&amp;ved=2ahUKEwiw5sKziq7cAhVMzKQKHSy-C4wQjRx6BAgBEAU&amp;url=https%3A%2F%2Fsites.google.com%2Fa%2Fchariho.k12.ri.us%2Fnight-school%2Fsteps-to-success&amp;psig=AOvVaw03rWtyacEqLVe9WnVM1fE7&amp;ust=1532189912181135" TargetMode="External"/><Relationship Id="rId6" Type="http://schemas.openxmlformats.org/officeDocument/2006/relationships/image" Target="../media/image42.jpeg"/><Relationship Id="rId7" Type="http://schemas.openxmlformats.org/officeDocument/2006/relationships/hyperlink" Target="https://www.google.com/url?sa=i&amp;rct=j&amp;q=&amp;esrc=s&amp;source=images&amp;cd=&amp;cad=rja&amp;uact=8&amp;ved=2ahUKEwj33NjGiq7cAhWxNOwKHR2gCF8QjRx6BAgBEAU&amp;url=https%3A%2F%2Fpixabay.com%2Fen%2Fquestion-mark-question-response-1019820%2F&amp;psig=AOvVaw11gYOh3XzNaoYXTcXIzqjq&amp;ust=1532189949774688" TargetMode="External"/><Relationship Id="rId8" Type="http://schemas.openxmlformats.org/officeDocument/2006/relationships/image" Target="../media/image43.jpeg"/><Relationship Id="rId9" Type="http://schemas.openxmlformats.org/officeDocument/2006/relationships/hyperlink" Target="https://www.google.com/url?sa=i&amp;rct=j&amp;q=&amp;esrc=s&amp;source=images&amp;cd=&amp;cad=rja&amp;uact=8&amp;ved=2ahUKEwiXut7ciq7cAhWOKFAKHb0MCQsQjRx6BAgBEAU&amp;url=https%3A%2F%2Fwww.videoblocks.com%2Fvideo%2Fyes-no-vote-ticking-yes-box-animation-blesm80cej01v9f58&amp;psig=AOvVaw2UL7uW_8l-nEknvyvM_pKm&amp;ust=1532190003347438" TargetMode="External"/><Relationship Id="rId10" Type="http://schemas.openxmlformats.org/officeDocument/2006/relationships/image" Target="../media/image16.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hyperlink" Target="https://www.google.com/url?sa=i&amp;rct=j&amp;q=&amp;esrc=s&amp;source=images&amp;cd=&amp;cad=rja&amp;uact=8&amp;ved=2ahUKEwiX_7LLja7cAhVB46QKHbznBWsQjRx6BAgBEAU&amp;url=https%3A%2F%2Fwww.freepik.com%2Ffree-vector%2Fthank-you-lettering_1430602.htm&amp;psig=AOvVaw1fhIJKeNWG1LI-rAVIGeiU&amp;ust=1532190773743604" TargetMode="External"/><Relationship Id="rId6" Type="http://schemas.openxmlformats.org/officeDocument/2006/relationships/image" Target="../media/image44.jpeg"/><Relationship Id="rId7" Type="http://schemas.openxmlformats.org/officeDocument/2006/relationships/hyperlink" Target="https://www.google.com/url?sa=i&amp;rct=j&amp;q=&amp;esrc=s&amp;source=images&amp;cd=&amp;cad=rja&amp;uact=8&amp;ved=2ahUKEwiDpdKDkK7cAhXDaFAKHcG3CosQjRx6BAgBEAU&amp;url=https%3A%2F%2Fkiamascenictours.com.au%2Fmystery-day-trips-southern-illawarra-residents%2F&amp;psig=AOvVaw2y4K34k9JpLpKmT_DpVqP1&amp;ust=1532191375830818" TargetMode="External"/><Relationship Id="rId8" Type="http://schemas.openxmlformats.org/officeDocument/2006/relationships/image" Target="../media/image45.jpeg"/><Relationship Id="rId9" Type="http://schemas.openxmlformats.org/officeDocument/2006/relationships/image" Target="../media/image17.png"/><Relationship Id="rId10" Type="http://schemas.openxmlformats.org/officeDocument/2006/relationships/image" Target="../media/image18.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1.jpeg"/><Relationship Id="rId5" Type="http://schemas.openxmlformats.org/officeDocument/2006/relationships/image" Target="../media/image6.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hyperlink" Target="https://www.google.com/url?sa=i&amp;rct=j&amp;q=&amp;esrc=s&amp;source=images&amp;cd=&amp;cad=rja&amp;uact=8&amp;ved=2ahUKEwif25Gnt6vcAhVOKlAKHai4ANUQjRx6BAgBEAU&amp;url=https%3A%2F%2Ftwitter.com%2Fpatientsafe3%2Fstatus%2F999331285733724163&amp;psig=AOvVaw3QlGLObKn_T1AbsYCtuNq3&amp;ust=1532098893110493" TargetMode="External"/><Relationship Id="rId6" Type="http://schemas.openxmlformats.org/officeDocument/2006/relationships/image" Target="../media/image7.jpeg"/><Relationship Id="rId7" Type="http://schemas.openxmlformats.org/officeDocument/2006/relationships/hyperlink" Target="https://www.google.com/url?sa=i&amp;rct=j&amp;q=&amp;esrc=s&amp;source=images&amp;cd=&amp;ved=2ahUKEwiL_Lazt6vcAhVSJ1AKHSx-BtwQjRx6BAgBEAU&amp;url=https%3A%2F%2Flifter.com.ua%2Fru%2F4826&amp;psig=AOvVaw3QlGLObKn_T1AbsYCtuNq3&amp;ust=1532098893110493" TargetMode="External"/><Relationship Id="rId8" Type="http://schemas.openxmlformats.org/officeDocument/2006/relationships/image" Target="../media/image8.jpeg"/><Relationship Id="rId9" Type="http://schemas.openxmlformats.org/officeDocument/2006/relationships/image" Target="../media/image7.png"/><Relationship Id="rId10" Type="http://schemas.openxmlformats.org/officeDocument/2006/relationships/image" Target="../media/image8.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hyperlink" Target="https://www.google.com/url?sa=i&amp;rct=j&amp;q=&amp;esrc=s&amp;source=images&amp;cd=&amp;cad=rja&amp;uact=8&amp;ved=2ahUKEwil4sbBna3cAhVP-aQKHTPiAMEQjRx6BAgBEAU&amp;url=https%3A%2F%2Fmarcellusdrilling.com%2F2016%2F09%2Fwhy-did-rice-energy-pay-2-7b-for-vantage-energy-its-simple%2F&amp;psig=AOvVaw187VeICXJXEM2W8gXz250E&amp;ust=1532160682833558" TargetMode="External"/><Relationship Id="rId6" Type="http://schemas.openxmlformats.org/officeDocument/2006/relationships/image" Target="../media/image9.jpeg"/><Relationship Id="rId7" Type="http://schemas.openxmlformats.org/officeDocument/2006/relationships/image" Target="../media/image9.png"/><Relationship Id="rId8" Type="http://schemas.openxmlformats.org/officeDocument/2006/relationships/hyperlink" Target="http://www.google.com/url?sa=i&amp;rct=j&amp;q=&amp;esrc=s&amp;source=images&amp;cd=&amp;cad=rja&amp;uact=8&amp;ved=2ahUKEwiKrabFtK3cAhVDzaQKHW6rCP0QjRx6BAgBEAU&amp;url=http%3A%2F%2Freallywhynot.com%2Fnew%2Fblog%2Fprint%2F&amp;psig=AOvVaw2WpRYAyBL1z7iiS48cP3ly&amp;ust=1532166864334314" TargetMode="External"/><Relationship Id="rId9" Type="http://schemas.openxmlformats.org/officeDocument/2006/relationships/image" Target="../media/image10.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10.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11.jpeg"/><Relationship Id="rId7" Type="http://schemas.openxmlformats.org/officeDocument/2006/relationships/image" Target="../media/image11.png"/><Relationship Id="rId8" Type="http://schemas.openxmlformats.org/officeDocument/2006/relationships/image" Target="../media/image5.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2.png"/><Relationship Id="rId12"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hyperlink" Target="https://en.dailypakistan.com.pk/pakistan/punjab-boards-announce-intermediate-part-i-2017-results/" TargetMode="External"/><Relationship Id="rId6" Type="http://schemas.openxmlformats.org/officeDocument/2006/relationships/image" Target="../media/image12.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2.jpeg"/><Relationship Id="rId6" Type="http://schemas.openxmlformats.org/officeDocument/2006/relationships/image" Target="../media/image13.jpeg"/><Relationship Id="rId7"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21"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22" name="Line"/>
          <p:cNvSpPr/>
          <p:nvPr/>
        </p:nvSpPr>
        <p:spPr>
          <a:xfrm>
            <a:off x="-1" y="981075"/>
            <a:ext cx="9144002" cy="0"/>
          </a:xfrm>
          <a:prstGeom prst="line">
            <a:avLst/>
          </a:prstGeom>
          <a:ln w="28575">
            <a:solidFill>
              <a:srgbClr val="FF9900"/>
            </a:solidFill>
          </a:ln>
        </p:spPr>
        <p:txBody>
          <a:bodyPr lIns="45719" rIns="45719"/>
          <a:lstStyle/>
          <a:p>
            <a:pPr/>
          </a:p>
        </p:txBody>
      </p:sp>
      <p:pic>
        <p:nvPicPr>
          <p:cNvPr id="23"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sp>
        <p:nvSpPr>
          <p:cNvPr id="24" name="Does the #TheatreCapChallenge &amp;  Scrub Standardisation have a positive effect on the theatre team and working  environment ?"/>
          <p:cNvSpPr txBox="1"/>
          <p:nvPr/>
        </p:nvSpPr>
        <p:spPr>
          <a:xfrm>
            <a:off x="209550" y="1550987"/>
            <a:ext cx="8785225" cy="12955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latin typeface="Britannic Bold"/>
                <a:ea typeface="Britannic Bold"/>
                <a:cs typeface="Britannic Bold"/>
                <a:sym typeface="Britannic Bold"/>
              </a:defRPr>
            </a:lvl1pPr>
          </a:lstStyle>
          <a:p>
            <a:pPr/>
            <a:r>
              <a:t>Does the #TheatreCapChallenge &amp;  Scrub Standardisation have a positive effect on the theatre team and working  environment ?</a:t>
            </a:r>
          </a:p>
        </p:txBody>
      </p:sp>
      <p:sp>
        <p:nvSpPr>
          <p:cNvPr id="25" name="David Kinnersley…"/>
          <p:cNvSpPr txBox="1"/>
          <p:nvPr/>
        </p:nvSpPr>
        <p:spPr>
          <a:xfrm>
            <a:off x="1042987" y="3573462"/>
            <a:ext cx="6842126" cy="16841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i="1"/>
            </a:pPr>
            <a:r>
              <a:t>David Kinnersley</a:t>
            </a:r>
          </a:p>
          <a:p>
            <a:pPr algn="ctr">
              <a:defRPr i="1"/>
            </a:pPr>
            <a:r>
              <a:t>Matron</a:t>
            </a:r>
          </a:p>
          <a:p>
            <a:pPr algn="ctr">
              <a:defRPr i="1"/>
            </a:pPr>
            <a:r>
              <a:t>Cardiothoracic Department</a:t>
            </a:r>
          </a:p>
          <a:p>
            <a:pPr algn="ctr">
              <a:defRPr i="1"/>
            </a:pPr>
            <a:r>
              <a:t>Freeman Hospital </a:t>
            </a:r>
          </a:p>
          <a:p>
            <a:pPr algn="ctr">
              <a:defRPr i="1"/>
            </a:pPr>
            <a:r>
              <a:t>Newcastle Upon Tyne Hospitals </a:t>
            </a:r>
          </a:p>
          <a:p>
            <a:pPr algn="ctr">
              <a:defRPr i="1"/>
            </a:pPr>
            <a:r>
              <a:t>July 2018</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1" name="image.jpeg" descr="image.jpeg"/>
          <p:cNvPicPr>
            <a:picLocks noChangeAspect="1"/>
          </p:cNvPicPr>
          <p:nvPr/>
        </p:nvPicPr>
        <p:blipFill>
          <a:blip r:embed="rId3">
            <a:extLst/>
          </a:blip>
          <a:stretch>
            <a:fillRect/>
          </a:stretch>
        </p:blipFill>
        <p:spPr>
          <a:xfrm>
            <a:off x="0" y="115887"/>
            <a:ext cx="4283075" cy="822326"/>
          </a:xfrm>
          <a:prstGeom prst="rect">
            <a:avLst/>
          </a:prstGeom>
          <a:ln w="12700">
            <a:miter lim="400000"/>
          </a:ln>
        </p:spPr>
      </p:pic>
      <p:pic>
        <p:nvPicPr>
          <p:cNvPr id="122" name="image.png" descr="image.png"/>
          <p:cNvPicPr>
            <a:picLocks noChangeAspect="1"/>
          </p:cNvPicPr>
          <p:nvPr/>
        </p:nvPicPr>
        <p:blipFill>
          <a:blip r:embed="rId4">
            <a:extLst/>
          </a:blip>
          <a:stretch>
            <a:fillRect/>
          </a:stretch>
        </p:blipFill>
        <p:spPr>
          <a:xfrm>
            <a:off x="4283075" y="0"/>
            <a:ext cx="4860925" cy="836613"/>
          </a:xfrm>
          <a:prstGeom prst="rect">
            <a:avLst/>
          </a:prstGeom>
          <a:ln w="12700">
            <a:miter lim="400000"/>
          </a:ln>
        </p:spPr>
      </p:pic>
      <p:sp>
        <p:nvSpPr>
          <p:cNvPr id="123" name="Line"/>
          <p:cNvSpPr/>
          <p:nvPr/>
        </p:nvSpPr>
        <p:spPr>
          <a:xfrm>
            <a:off x="-1" y="981075"/>
            <a:ext cx="9144002" cy="0"/>
          </a:xfrm>
          <a:prstGeom prst="line">
            <a:avLst/>
          </a:prstGeom>
          <a:ln w="28575">
            <a:solidFill>
              <a:srgbClr val="FF9900"/>
            </a:solidFill>
          </a:ln>
        </p:spPr>
        <p:txBody>
          <a:bodyPr lIns="45719" rIns="45719"/>
          <a:lstStyle/>
          <a:p>
            <a:pPr/>
          </a:p>
        </p:txBody>
      </p:sp>
      <p:pic>
        <p:nvPicPr>
          <p:cNvPr id="124" name="image.jpeg" descr="image.jpeg"/>
          <p:cNvPicPr>
            <a:picLocks noChangeAspect="1"/>
          </p:cNvPicPr>
          <p:nvPr/>
        </p:nvPicPr>
        <p:blipFill>
          <a:blip r:embed="rId5">
            <a:extLst/>
          </a:blip>
          <a:stretch>
            <a:fillRect/>
          </a:stretch>
        </p:blipFill>
        <p:spPr>
          <a:xfrm>
            <a:off x="0" y="5949950"/>
            <a:ext cx="9144000" cy="631825"/>
          </a:xfrm>
          <a:prstGeom prst="rect">
            <a:avLst/>
          </a:prstGeom>
          <a:ln w="12700">
            <a:miter lim="400000"/>
          </a:ln>
        </p:spPr>
      </p:pic>
      <p:pic>
        <p:nvPicPr>
          <p:cNvPr id="125" name="image.jpeg" descr="image.jpeg"/>
          <p:cNvPicPr>
            <a:picLocks noChangeAspect="1"/>
          </p:cNvPicPr>
          <p:nvPr/>
        </p:nvPicPr>
        <p:blipFill>
          <a:blip r:embed="rId6">
            <a:extLst/>
          </a:blip>
          <a:stretch>
            <a:fillRect/>
          </a:stretch>
        </p:blipFill>
        <p:spPr>
          <a:xfrm>
            <a:off x="115887" y="1844675"/>
            <a:ext cx="4384676" cy="3140075"/>
          </a:xfrm>
          <a:prstGeom prst="rect">
            <a:avLst/>
          </a:prstGeom>
          <a:ln w="12700">
            <a:miter lim="400000"/>
          </a:ln>
        </p:spPr>
      </p:pic>
      <p:pic>
        <p:nvPicPr>
          <p:cNvPr id="126" name="image.jpeg" descr="image.jpeg"/>
          <p:cNvPicPr>
            <a:picLocks noChangeAspect="1"/>
          </p:cNvPicPr>
          <p:nvPr/>
        </p:nvPicPr>
        <p:blipFill>
          <a:blip r:embed="rId7">
            <a:extLst/>
          </a:blip>
          <a:stretch>
            <a:fillRect/>
          </a:stretch>
        </p:blipFill>
        <p:spPr>
          <a:xfrm>
            <a:off x="4643437" y="1844675"/>
            <a:ext cx="4384676" cy="3128963"/>
          </a:xfrm>
          <a:prstGeom prst="rect">
            <a:avLst/>
          </a:prstGeom>
          <a:ln w="12700">
            <a:miter lim="400000"/>
          </a:ln>
        </p:spPr>
      </p:pic>
      <p:sp>
        <p:nvSpPr>
          <p:cNvPr id="127" name="PRE"/>
          <p:cNvSpPr txBox="1"/>
          <p:nvPr/>
        </p:nvSpPr>
        <p:spPr>
          <a:xfrm>
            <a:off x="900112" y="1419225"/>
            <a:ext cx="2519363"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atin typeface="Britannic Bold"/>
                <a:ea typeface="Britannic Bold"/>
                <a:cs typeface="Britannic Bold"/>
                <a:sym typeface="Britannic Bold"/>
              </a:defRPr>
            </a:lvl1pPr>
          </a:lstStyle>
          <a:p>
            <a:pPr/>
            <a:r>
              <a:t>PRE</a:t>
            </a:r>
          </a:p>
        </p:txBody>
      </p:sp>
      <p:sp>
        <p:nvSpPr>
          <p:cNvPr id="128" name="POST"/>
          <p:cNvSpPr txBox="1"/>
          <p:nvPr/>
        </p:nvSpPr>
        <p:spPr>
          <a:xfrm>
            <a:off x="5575300" y="1435100"/>
            <a:ext cx="2520951"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atin typeface="Britannic Bold"/>
                <a:ea typeface="Britannic Bold"/>
                <a:cs typeface="Britannic Bold"/>
                <a:sym typeface="Britannic Bold"/>
              </a:defRPr>
            </a:lvl1pPr>
          </a:lstStyle>
          <a:p>
            <a:pPr/>
            <a:r>
              <a:t>POST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6" grpId="1"/>
      <p:bldP build="whole" bldLvl="1" animBg="1" rev="0" advAuto="0" spid="128"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2"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133"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134" name="Line"/>
          <p:cNvSpPr/>
          <p:nvPr/>
        </p:nvSpPr>
        <p:spPr>
          <a:xfrm>
            <a:off x="-1" y="981075"/>
            <a:ext cx="9144002" cy="0"/>
          </a:xfrm>
          <a:prstGeom prst="line">
            <a:avLst/>
          </a:prstGeom>
          <a:ln w="28575">
            <a:solidFill>
              <a:srgbClr val="FF9900"/>
            </a:solidFill>
          </a:ln>
        </p:spPr>
        <p:txBody>
          <a:bodyPr lIns="45719" rIns="45719"/>
          <a:lstStyle/>
          <a:p>
            <a:pPr/>
          </a:p>
        </p:txBody>
      </p:sp>
      <p:pic>
        <p:nvPicPr>
          <p:cNvPr id="135"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pic>
        <p:nvPicPr>
          <p:cNvPr id="136" name="image.jpeg" descr="image.jpeg"/>
          <p:cNvPicPr>
            <a:picLocks noChangeAspect="1"/>
          </p:cNvPicPr>
          <p:nvPr/>
        </p:nvPicPr>
        <p:blipFill>
          <a:blip r:embed="rId5">
            <a:extLst/>
          </a:blip>
          <a:stretch>
            <a:fillRect/>
          </a:stretch>
        </p:blipFill>
        <p:spPr>
          <a:xfrm>
            <a:off x="4600575" y="1989137"/>
            <a:ext cx="4330700" cy="2779713"/>
          </a:xfrm>
          <a:prstGeom prst="rect">
            <a:avLst/>
          </a:prstGeom>
          <a:ln w="12700">
            <a:miter lim="400000"/>
          </a:ln>
        </p:spPr>
      </p:pic>
      <p:pic>
        <p:nvPicPr>
          <p:cNvPr id="137" name="image.jpeg" descr="image.jpeg"/>
          <p:cNvPicPr>
            <a:picLocks noChangeAspect="1"/>
          </p:cNvPicPr>
          <p:nvPr/>
        </p:nvPicPr>
        <p:blipFill>
          <a:blip r:embed="rId6">
            <a:extLst/>
          </a:blip>
          <a:stretch>
            <a:fillRect/>
          </a:stretch>
        </p:blipFill>
        <p:spPr>
          <a:xfrm>
            <a:off x="179387" y="1989137"/>
            <a:ext cx="4330701" cy="2779713"/>
          </a:xfrm>
          <a:prstGeom prst="rect">
            <a:avLst/>
          </a:prstGeom>
          <a:ln w="12700">
            <a:miter lim="400000"/>
          </a:ln>
        </p:spPr>
      </p:pic>
      <p:sp>
        <p:nvSpPr>
          <p:cNvPr id="138" name="PRE"/>
          <p:cNvSpPr txBox="1"/>
          <p:nvPr/>
        </p:nvSpPr>
        <p:spPr>
          <a:xfrm>
            <a:off x="900112" y="1419225"/>
            <a:ext cx="2519363"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atin typeface="Britannic Bold"/>
                <a:ea typeface="Britannic Bold"/>
                <a:cs typeface="Britannic Bold"/>
                <a:sym typeface="Britannic Bold"/>
              </a:defRPr>
            </a:lvl1pPr>
          </a:lstStyle>
          <a:p>
            <a:pPr/>
            <a:r>
              <a:t>PRE</a:t>
            </a:r>
          </a:p>
        </p:txBody>
      </p:sp>
      <p:sp>
        <p:nvSpPr>
          <p:cNvPr id="139" name="POST"/>
          <p:cNvSpPr txBox="1"/>
          <p:nvPr/>
        </p:nvSpPr>
        <p:spPr>
          <a:xfrm>
            <a:off x="5575300" y="1435100"/>
            <a:ext cx="2520951"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atin typeface="Britannic Bold"/>
                <a:ea typeface="Britannic Bold"/>
                <a:cs typeface="Britannic Bold"/>
                <a:sym typeface="Britannic Bold"/>
              </a:defRPr>
            </a:lvl1pPr>
          </a:lstStyle>
          <a:p>
            <a:pPr/>
            <a:r>
              <a:t>POST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6" grpId="1"/>
      <p:bldP build="whole" bldLvl="1" animBg="1" rev="0" advAuto="0" spid="139"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1"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142"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143" name="Line"/>
          <p:cNvSpPr/>
          <p:nvPr/>
        </p:nvSpPr>
        <p:spPr>
          <a:xfrm>
            <a:off x="-1" y="981075"/>
            <a:ext cx="9144002" cy="0"/>
          </a:xfrm>
          <a:prstGeom prst="line">
            <a:avLst/>
          </a:prstGeom>
          <a:ln w="28575">
            <a:solidFill>
              <a:srgbClr val="FF9900"/>
            </a:solidFill>
          </a:ln>
        </p:spPr>
        <p:txBody>
          <a:bodyPr lIns="45719" rIns="45719"/>
          <a:lstStyle/>
          <a:p>
            <a:pPr/>
          </a:p>
        </p:txBody>
      </p:sp>
      <p:pic>
        <p:nvPicPr>
          <p:cNvPr id="144"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pic>
        <p:nvPicPr>
          <p:cNvPr id="145" name="image.jpeg" descr="image.jpeg"/>
          <p:cNvPicPr>
            <a:picLocks noChangeAspect="1"/>
          </p:cNvPicPr>
          <p:nvPr/>
        </p:nvPicPr>
        <p:blipFill>
          <a:blip r:embed="rId5">
            <a:extLst/>
          </a:blip>
          <a:stretch>
            <a:fillRect/>
          </a:stretch>
        </p:blipFill>
        <p:spPr>
          <a:xfrm>
            <a:off x="179387" y="2133600"/>
            <a:ext cx="4175126" cy="2505075"/>
          </a:xfrm>
          <a:prstGeom prst="rect">
            <a:avLst/>
          </a:prstGeom>
          <a:ln w="12700">
            <a:miter lim="400000"/>
          </a:ln>
        </p:spPr>
      </p:pic>
      <p:pic>
        <p:nvPicPr>
          <p:cNvPr id="146" name="image.jpeg" descr="image.jpeg"/>
          <p:cNvPicPr>
            <a:picLocks noChangeAspect="1"/>
          </p:cNvPicPr>
          <p:nvPr/>
        </p:nvPicPr>
        <p:blipFill>
          <a:blip r:embed="rId6">
            <a:extLst/>
          </a:blip>
          <a:stretch>
            <a:fillRect/>
          </a:stretch>
        </p:blipFill>
        <p:spPr>
          <a:xfrm>
            <a:off x="4622800" y="2146300"/>
            <a:ext cx="4175125" cy="2505075"/>
          </a:xfrm>
          <a:prstGeom prst="rect">
            <a:avLst/>
          </a:prstGeom>
          <a:ln w="12700">
            <a:miter lim="400000"/>
          </a:ln>
        </p:spPr>
      </p:pic>
      <p:sp>
        <p:nvSpPr>
          <p:cNvPr id="147" name="POST"/>
          <p:cNvSpPr txBox="1"/>
          <p:nvPr/>
        </p:nvSpPr>
        <p:spPr>
          <a:xfrm>
            <a:off x="5575300" y="1662112"/>
            <a:ext cx="2520951" cy="421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atin typeface="Britannic Bold"/>
                <a:ea typeface="Britannic Bold"/>
                <a:cs typeface="Britannic Bold"/>
                <a:sym typeface="Britannic Bold"/>
              </a:defRPr>
            </a:lvl1pPr>
          </a:lstStyle>
          <a:p>
            <a:pPr/>
            <a:r>
              <a:t>POST</a:t>
            </a:r>
          </a:p>
        </p:txBody>
      </p:sp>
      <p:sp>
        <p:nvSpPr>
          <p:cNvPr id="148" name="PRE"/>
          <p:cNvSpPr txBox="1"/>
          <p:nvPr/>
        </p:nvSpPr>
        <p:spPr>
          <a:xfrm>
            <a:off x="955674" y="1663700"/>
            <a:ext cx="2520952"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atin typeface="Britannic Bold"/>
                <a:ea typeface="Britannic Bold"/>
                <a:cs typeface="Britannic Bold"/>
                <a:sym typeface="Britannic Bold"/>
              </a:defRPr>
            </a:lvl1pPr>
          </a:lstStyle>
          <a:p>
            <a:pPr/>
            <a:r>
              <a:t>PRE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6" grpId="1"/>
      <p:bldP build="whole" bldLvl="1" animBg="1" rev="0" advAuto="0" spid="147"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0"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151"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152" name="Line"/>
          <p:cNvSpPr/>
          <p:nvPr/>
        </p:nvSpPr>
        <p:spPr>
          <a:xfrm>
            <a:off x="-1" y="981075"/>
            <a:ext cx="9144002" cy="0"/>
          </a:xfrm>
          <a:prstGeom prst="line">
            <a:avLst/>
          </a:prstGeom>
          <a:ln w="28575">
            <a:solidFill>
              <a:srgbClr val="FF9900"/>
            </a:solidFill>
          </a:ln>
        </p:spPr>
        <p:txBody>
          <a:bodyPr lIns="45719" rIns="45719"/>
          <a:lstStyle/>
          <a:p>
            <a:pPr/>
          </a:p>
        </p:txBody>
      </p:sp>
      <p:pic>
        <p:nvPicPr>
          <p:cNvPr id="153"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pic>
        <p:nvPicPr>
          <p:cNvPr id="154" name="image.jpeg" descr="image.jpeg"/>
          <p:cNvPicPr>
            <a:picLocks noChangeAspect="1"/>
          </p:cNvPicPr>
          <p:nvPr/>
        </p:nvPicPr>
        <p:blipFill>
          <a:blip r:embed="rId5">
            <a:extLst/>
          </a:blip>
          <a:stretch>
            <a:fillRect/>
          </a:stretch>
        </p:blipFill>
        <p:spPr>
          <a:xfrm>
            <a:off x="179387" y="2205037"/>
            <a:ext cx="4268788" cy="2562226"/>
          </a:xfrm>
          <a:prstGeom prst="rect">
            <a:avLst/>
          </a:prstGeom>
          <a:ln w="12700">
            <a:miter lim="400000"/>
          </a:ln>
        </p:spPr>
      </p:pic>
      <p:pic>
        <p:nvPicPr>
          <p:cNvPr id="155" name="image.jpeg" descr="image.jpeg"/>
          <p:cNvPicPr>
            <a:picLocks noChangeAspect="1"/>
          </p:cNvPicPr>
          <p:nvPr/>
        </p:nvPicPr>
        <p:blipFill>
          <a:blip r:embed="rId6">
            <a:extLst/>
          </a:blip>
          <a:stretch>
            <a:fillRect/>
          </a:stretch>
        </p:blipFill>
        <p:spPr>
          <a:xfrm>
            <a:off x="4562475" y="2205037"/>
            <a:ext cx="4270375" cy="2562226"/>
          </a:xfrm>
          <a:prstGeom prst="rect">
            <a:avLst/>
          </a:prstGeom>
          <a:ln w="12700">
            <a:miter lim="400000"/>
          </a:ln>
        </p:spPr>
      </p:pic>
      <p:sp>
        <p:nvSpPr>
          <p:cNvPr id="156" name="PRE"/>
          <p:cNvSpPr txBox="1"/>
          <p:nvPr/>
        </p:nvSpPr>
        <p:spPr>
          <a:xfrm>
            <a:off x="1054100" y="1738312"/>
            <a:ext cx="2519363" cy="421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atin typeface="Britannic Bold"/>
                <a:ea typeface="Britannic Bold"/>
                <a:cs typeface="Britannic Bold"/>
                <a:sym typeface="Britannic Bold"/>
              </a:defRPr>
            </a:lvl1pPr>
          </a:lstStyle>
          <a:p>
            <a:pPr/>
            <a:r>
              <a:t>PRE</a:t>
            </a:r>
          </a:p>
        </p:txBody>
      </p:sp>
      <p:sp>
        <p:nvSpPr>
          <p:cNvPr id="157" name="POST"/>
          <p:cNvSpPr txBox="1"/>
          <p:nvPr/>
        </p:nvSpPr>
        <p:spPr>
          <a:xfrm>
            <a:off x="5554662" y="1743075"/>
            <a:ext cx="2520951"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atin typeface="Britannic Bold"/>
                <a:ea typeface="Britannic Bold"/>
                <a:cs typeface="Britannic Bold"/>
                <a:sym typeface="Britannic Bold"/>
              </a:defRPr>
            </a:lvl1pPr>
          </a:lstStyle>
          <a:p>
            <a:pPr/>
            <a:r>
              <a:t>POST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5"/>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1"/>
      <p:bldP build="whole" bldLvl="1" animBg="1" rev="0" advAuto="0" spid="157" grpId="2"/>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9"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160"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161" name="Line"/>
          <p:cNvSpPr/>
          <p:nvPr/>
        </p:nvSpPr>
        <p:spPr>
          <a:xfrm>
            <a:off x="-1" y="981075"/>
            <a:ext cx="9144002" cy="0"/>
          </a:xfrm>
          <a:prstGeom prst="line">
            <a:avLst/>
          </a:prstGeom>
          <a:ln w="28575">
            <a:solidFill>
              <a:srgbClr val="FF9900"/>
            </a:solidFill>
          </a:ln>
        </p:spPr>
        <p:txBody>
          <a:bodyPr lIns="45719" rIns="45719"/>
          <a:lstStyle/>
          <a:p>
            <a:pPr/>
          </a:p>
        </p:txBody>
      </p:sp>
      <p:pic>
        <p:nvPicPr>
          <p:cNvPr id="162"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pic>
        <p:nvPicPr>
          <p:cNvPr id="163" name="image.jpeg" descr="image.jpeg"/>
          <p:cNvPicPr>
            <a:picLocks noChangeAspect="1"/>
          </p:cNvPicPr>
          <p:nvPr/>
        </p:nvPicPr>
        <p:blipFill>
          <a:blip r:embed="rId5">
            <a:extLst/>
          </a:blip>
          <a:stretch>
            <a:fillRect/>
          </a:stretch>
        </p:blipFill>
        <p:spPr>
          <a:xfrm>
            <a:off x="315912" y="1546225"/>
            <a:ext cx="3998913" cy="2192338"/>
          </a:xfrm>
          <a:prstGeom prst="rect">
            <a:avLst/>
          </a:prstGeom>
          <a:ln w="12700">
            <a:miter lim="400000"/>
          </a:ln>
        </p:spPr>
      </p:pic>
      <p:pic>
        <p:nvPicPr>
          <p:cNvPr id="164" name="image.jpeg" descr="image.jpeg"/>
          <p:cNvPicPr>
            <a:picLocks noChangeAspect="1"/>
          </p:cNvPicPr>
          <p:nvPr/>
        </p:nvPicPr>
        <p:blipFill>
          <a:blip r:embed="rId6">
            <a:extLst/>
          </a:blip>
          <a:stretch>
            <a:fillRect/>
          </a:stretch>
        </p:blipFill>
        <p:spPr>
          <a:xfrm>
            <a:off x="4500562" y="1524000"/>
            <a:ext cx="4079876" cy="2209800"/>
          </a:xfrm>
          <a:prstGeom prst="rect">
            <a:avLst/>
          </a:prstGeom>
          <a:ln w="12700">
            <a:miter lim="400000"/>
          </a:ln>
        </p:spPr>
      </p:pic>
      <p:pic>
        <p:nvPicPr>
          <p:cNvPr id="165" name="image.jpeg" descr="image.jpeg"/>
          <p:cNvPicPr>
            <a:picLocks noChangeAspect="1"/>
          </p:cNvPicPr>
          <p:nvPr/>
        </p:nvPicPr>
        <p:blipFill>
          <a:blip r:embed="rId7">
            <a:extLst/>
          </a:blip>
          <a:stretch>
            <a:fillRect/>
          </a:stretch>
        </p:blipFill>
        <p:spPr>
          <a:xfrm>
            <a:off x="315912" y="3756025"/>
            <a:ext cx="3998913" cy="2193925"/>
          </a:xfrm>
          <a:prstGeom prst="rect">
            <a:avLst/>
          </a:prstGeom>
          <a:ln w="12700">
            <a:miter lim="400000"/>
          </a:ln>
        </p:spPr>
      </p:pic>
      <p:pic>
        <p:nvPicPr>
          <p:cNvPr id="166" name="image.jpeg" descr="image.jpeg"/>
          <p:cNvPicPr>
            <a:picLocks noChangeAspect="1"/>
          </p:cNvPicPr>
          <p:nvPr/>
        </p:nvPicPr>
        <p:blipFill>
          <a:blip r:embed="rId8">
            <a:extLst/>
          </a:blip>
          <a:stretch>
            <a:fillRect/>
          </a:stretch>
        </p:blipFill>
        <p:spPr>
          <a:xfrm>
            <a:off x="4500562" y="3756025"/>
            <a:ext cx="4079876" cy="2193925"/>
          </a:xfrm>
          <a:prstGeom prst="rect">
            <a:avLst/>
          </a:prstGeom>
          <a:ln w="12700">
            <a:miter lim="400000"/>
          </a:ln>
        </p:spPr>
      </p:pic>
      <p:sp>
        <p:nvSpPr>
          <p:cNvPr id="167" name="POST"/>
          <p:cNvSpPr txBox="1"/>
          <p:nvPr/>
        </p:nvSpPr>
        <p:spPr>
          <a:xfrm>
            <a:off x="5280025" y="1052512"/>
            <a:ext cx="2520951" cy="421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atin typeface="Britannic Bold"/>
                <a:ea typeface="Britannic Bold"/>
                <a:cs typeface="Britannic Bold"/>
                <a:sym typeface="Britannic Bold"/>
              </a:defRPr>
            </a:lvl1pPr>
          </a:lstStyle>
          <a:p>
            <a:pPr/>
            <a:r>
              <a:t>POST</a:t>
            </a:r>
          </a:p>
        </p:txBody>
      </p:sp>
      <p:sp>
        <p:nvSpPr>
          <p:cNvPr id="168" name="PRE"/>
          <p:cNvSpPr txBox="1"/>
          <p:nvPr/>
        </p:nvSpPr>
        <p:spPr>
          <a:xfrm>
            <a:off x="1055687" y="1084262"/>
            <a:ext cx="2520951" cy="421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atin typeface="Britannic Bold"/>
                <a:ea typeface="Britannic Bold"/>
                <a:cs typeface="Britannic Bold"/>
                <a:sym typeface="Britannic Bold"/>
              </a:defRPr>
            </a:lvl1pPr>
          </a:lstStyle>
          <a:p>
            <a:pPr/>
            <a:r>
              <a:t>PRE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4"/>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66"/>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1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4" grpId="1"/>
      <p:bldP build="whole" bldLvl="1" animBg="1" rev="0" advAuto="0" spid="166" grpId="2"/>
      <p:bldP build="whole" bldLvl="1" animBg="1" rev="0" advAuto="0" spid="167" grpId="3"/>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0"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171"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172" name="Line"/>
          <p:cNvSpPr/>
          <p:nvPr/>
        </p:nvSpPr>
        <p:spPr>
          <a:xfrm>
            <a:off x="-1" y="981075"/>
            <a:ext cx="9144002" cy="0"/>
          </a:xfrm>
          <a:prstGeom prst="line">
            <a:avLst/>
          </a:prstGeom>
          <a:ln w="28575">
            <a:solidFill>
              <a:srgbClr val="FF9900"/>
            </a:solidFill>
          </a:ln>
        </p:spPr>
        <p:txBody>
          <a:bodyPr lIns="45719" rIns="45719"/>
          <a:lstStyle/>
          <a:p>
            <a:pPr/>
          </a:p>
        </p:txBody>
      </p:sp>
      <p:pic>
        <p:nvPicPr>
          <p:cNvPr id="173"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pic>
        <p:nvPicPr>
          <p:cNvPr id="174" name="image.jpeg" descr="image.jpeg"/>
          <p:cNvPicPr>
            <a:picLocks noChangeAspect="1"/>
          </p:cNvPicPr>
          <p:nvPr/>
        </p:nvPicPr>
        <p:blipFill>
          <a:blip r:embed="rId5">
            <a:extLst/>
          </a:blip>
          <a:stretch>
            <a:fillRect/>
          </a:stretch>
        </p:blipFill>
        <p:spPr>
          <a:xfrm>
            <a:off x="200025" y="2133600"/>
            <a:ext cx="4392613" cy="2635250"/>
          </a:xfrm>
          <a:prstGeom prst="rect">
            <a:avLst/>
          </a:prstGeom>
          <a:ln w="12700">
            <a:miter lim="400000"/>
          </a:ln>
        </p:spPr>
      </p:pic>
      <p:pic>
        <p:nvPicPr>
          <p:cNvPr id="175" name="image.jpeg" descr="image.jpeg"/>
          <p:cNvPicPr>
            <a:picLocks noChangeAspect="1"/>
          </p:cNvPicPr>
          <p:nvPr/>
        </p:nvPicPr>
        <p:blipFill>
          <a:blip r:embed="rId6">
            <a:extLst/>
          </a:blip>
          <a:stretch>
            <a:fillRect/>
          </a:stretch>
        </p:blipFill>
        <p:spPr>
          <a:xfrm>
            <a:off x="4716462" y="2133600"/>
            <a:ext cx="4194176" cy="2651125"/>
          </a:xfrm>
          <a:prstGeom prst="rect">
            <a:avLst/>
          </a:prstGeom>
          <a:ln w="12700">
            <a:miter lim="400000"/>
          </a:ln>
        </p:spPr>
      </p:pic>
      <p:sp>
        <p:nvSpPr>
          <p:cNvPr id="176" name="PRE"/>
          <p:cNvSpPr txBox="1"/>
          <p:nvPr/>
        </p:nvSpPr>
        <p:spPr>
          <a:xfrm>
            <a:off x="1054100" y="1738312"/>
            <a:ext cx="2519363" cy="421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atin typeface="Britannic Bold"/>
                <a:ea typeface="Britannic Bold"/>
                <a:cs typeface="Britannic Bold"/>
                <a:sym typeface="Britannic Bold"/>
              </a:defRPr>
            </a:lvl1pPr>
          </a:lstStyle>
          <a:p>
            <a:pPr/>
            <a:r>
              <a:t>PRE</a:t>
            </a:r>
          </a:p>
        </p:txBody>
      </p:sp>
      <p:sp>
        <p:nvSpPr>
          <p:cNvPr id="177" name="POST"/>
          <p:cNvSpPr txBox="1"/>
          <p:nvPr/>
        </p:nvSpPr>
        <p:spPr>
          <a:xfrm>
            <a:off x="5453062" y="1655762"/>
            <a:ext cx="2520951" cy="421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atin typeface="Britannic Bold"/>
                <a:ea typeface="Britannic Bold"/>
                <a:cs typeface="Britannic Bold"/>
                <a:sym typeface="Britannic Bold"/>
              </a:defRPr>
            </a:lvl1pPr>
          </a:lstStyle>
          <a:p>
            <a:pPr/>
            <a:r>
              <a:t>POST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75"/>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7" grpId="2"/>
      <p:bldP build="whole" bldLvl="1" animBg="1" rev="0" advAuto="0" spid="175"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9"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180"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181" name="Line"/>
          <p:cNvSpPr/>
          <p:nvPr/>
        </p:nvSpPr>
        <p:spPr>
          <a:xfrm>
            <a:off x="-1" y="981075"/>
            <a:ext cx="9144002" cy="0"/>
          </a:xfrm>
          <a:prstGeom prst="line">
            <a:avLst/>
          </a:prstGeom>
          <a:ln w="28575">
            <a:solidFill>
              <a:srgbClr val="FF9900"/>
            </a:solidFill>
          </a:ln>
        </p:spPr>
        <p:txBody>
          <a:bodyPr lIns="45719" rIns="45719"/>
          <a:lstStyle/>
          <a:p>
            <a:pPr/>
          </a:p>
        </p:txBody>
      </p:sp>
      <p:pic>
        <p:nvPicPr>
          <p:cNvPr id="182"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pic>
        <p:nvPicPr>
          <p:cNvPr id="183" name="image.jpeg" descr="image.jpeg"/>
          <p:cNvPicPr>
            <a:picLocks noChangeAspect="1"/>
          </p:cNvPicPr>
          <p:nvPr/>
        </p:nvPicPr>
        <p:blipFill>
          <a:blip r:embed="rId5">
            <a:extLst/>
          </a:blip>
          <a:stretch>
            <a:fillRect/>
          </a:stretch>
        </p:blipFill>
        <p:spPr>
          <a:xfrm>
            <a:off x="444500" y="1412875"/>
            <a:ext cx="3838575" cy="2303463"/>
          </a:xfrm>
          <a:prstGeom prst="rect">
            <a:avLst/>
          </a:prstGeom>
          <a:ln w="12700">
            <a:miter lim="400000"/>
          </a:ln>
        </p:spPr>
      </p:pic>
      <p:pic>
        <p:nvPicPr>
          <p:cNvPr id="184" name="image.jpeg" descr="image.jpeg"/>
          <p:cNvPicPr>
            <a:picLocks noChangeAspect="1"/>
          </p:cNvPicPr>
          <p:nvPr/>
        </p:nvPicPr>
        <p:blipFill>
          <a:blip r:embed="rId6">
            <a:extLst/>
          </a:blip>
          <a:stretch>
            <a:fillRect/>
          </a:stretch>
        </p:blipFill>
        <p:spPr>
          <a:xfrm>
            <a:off x="4683125" y="1452562"/>
            <a:ext cx="3867150" cy="2303463"/>
          </a:xfrm>
          <a:prstGeom prst="rect">
            <a:avLst/>
          </a:prstGeom>
          <a:ln w="12700">
            <a:miter lim="400000"/>
          </a:ln>
        </p:spPr>
      </p:pic>
      <p:pic>
        <p:nvPicPr>
          <p:cNvPr id="185" name="image.jpeg" descr="image.jpeg"/>
          <p:cNvPicPr>
            <a:picLocks noChangeAspect="1"/>
          </p:cNvPicPr>
          <p:nvPr/>
        </p:nvPicPr>
        <p:blipFill>
          <a:blip r:embed="rId7">
            <a:extLst/>
          </a:blip>
          <a:stretch>
            <a:fillRect/>
          </a:stretch>
        </p:blipFill>
        <p:spPr>
          <a:xfrm>
            <a:off x="4683125" y="3752850"/>
            <a:ext cx="3897313" cy="2205038"/>
          </a:xfrm>
          <a:prstGeom prst="rect">
            <a:avLst/>
          </a:prstGeom>
          <a:ln w="12700">
            <a:miter lim="400000"/>
          </a:ln>
        </p:spPr>
      </p:pic>
      <p:pic>
        <p:nvPicPr>
          <p:cNvPr id="186" name="image.jpeg" descr="image.jpeg"/>
          <p:cNvPicPr>
            <a:picLocks noChangeAspect="1"/>
          </p:cNvPicPr>
          <p:nvPr/>
        </p:nvPicPr>
        <p:blipFill>
          <a:blip r:embed="rId8">
            <a:extLst/>
          </a:blip>
          <a:stretch>
            <a:fillRect/>
          </a:stretch>
        </p:blipFill>
        <p:spPr>
          <a:xfrm>
            <a:off x="444500" y="3738562"/>
            <a:ext cx="3838575" cy="2211388"/>
          </a:xfrm>
          <a:prstGeom prst="rect">
            <a:avLst/>
          </a:prstGeom>
          <a:ln w="12700">
            <a:miter lim="400000"/>
          </a:ln>
        </p:spPr>
      </p:pic>
      <p:sp>
        <p:nvSpPr>
          <p:cNvPr id="187" name="POST"/>
          <p:cNvSpPr txBox="1"/>
          <p:nvPr/>
        </p:nvSpPr>
        <p:spPr>
          <a:xfrm>
            <a:off x="5280025" y="965200"/>
            <a:ext cx="2520951"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atin typeface="Britannic Bold"/>
                <a:ea typeface="Britannic Bold"/>
                <a:cs typeface="Britannic Bold"/>
                <a:sym typeface="Britannic Bold"/>
              </a:defRPr>
            </a:lvl1pPr>
          </a:lstStyle>
          <a:p>
            <a:pPr/>
            <a:r>
              <a:t>POST</a:t>
            </a:r>
          </a:p>
        </p:txBody>
      </p:sp>
      <p:sp>
        <p:nvSpPr>
          <p:cNvPr id="188" name="PRE"/>
          <p:cNvSpPr txBox="1"/>
          <p:nvPr/>
        </p:nvSpPr>
        <p:spPr>
          <a:xfrm>
            <a:off x="1057275" y="990600"/>
            <a:ext cx="2519363"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atin typeface="Britannic Bold"/>
                <a:ea typeface="Britannic Bold"/>
                <a:cs typeface="Britannic Bold"/>
                <a:sym typeface="Britannic Bold"/>
              </a:defRPr>
            </a:lvl1pPr>
          </a:lstStyle>
          <a:p>
            <a:pPr/>
            <a:r>
              <a:t>PRE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4"/>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85"/>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1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1"/>
      <p:bldP build="whole" bldLvl="1" animBg="1" rev="0" advAuto="0" spid="185" grpId="2"/>
      <p:bldP build="whole" bldLvl="1" animBg="1" rev="0" advAuto="0" spid="187" grpId="3"/>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0"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191"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192" name="Line"/>
          <p:cNvSpPr/>
          <p:nvPr/>
        </p:nvSpPr>
        <p:spPr>
          <a:xfrm>
            <a:off x="-1" y="981075"/>
            <a:ext cx="9144002" cy="0"/>
          </a:xfrm>
          <a:prstGeom prst="line">
            <a:avLst/>
          </a:prstGeom>
          <a:ln w="28575">
            <a:solidFill>
              <a:srgbClr val="FF9900"/>
            </a:solidFill>
          </a:ln>
        </p:spPr>
        <p:txBody>
          <a:bodyPr lIns="45719" rIns="45719"/>
          <a:lstStyle/>
          <a:p>
            <a:pPr/>
          </a:p>
        </p:txBody>
      </p:sp>
      <p:pic>
        <p:nvPicPr>
          <p:cNvPr id="193"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pic>
        <p:nvPicPr>
          <p:cNvPr id="194" name="image.jpeg" descr="image.jpeg"/>
          <p:cNvPicPr>
            <a:picLocks noChangeAspect="1"/>
          </p:cNvPicPr>
          <p:nvPr/>
        </p:nvPicPr>
        <p:blipFill>
          <a:blip r:embed="rId5">
            <a:extLst/>
          </a:blip>
          <a:stretch>
            <a:fillRect/>
          </a:stretch>
        </p:blipFill>
        <p:spPr>
          <a:xfrm>
            <a:off x="280987" y="1401762"/>
            <a:ext cx="4032251" cy="2282826"/>
          </a:xfrm>
          <a:prstGeom prst="rect">
            <a:avLst/>
          </a:prstGeom>
          <a:ln w="12700">
            <a:miter lim="400000"/>
          </a:ln>
        </p:spPr>
      </p:pic>
      <p:pic>
        <p:nvPicPr>
          <p:cNvPr id="195" name="image.jpeg" descr="image.jpeg"/>
          <p:cNvPicPr>
            <a:picLocks noChangeAspect="1"/>
          </p:cNvPicPr>
          <p:nvPr/>
        </p:nvPicPr>
        <p:blipFill>
          <a:blip r:embed="rId6">
            <a:extLst/>
          </a:blip>
          <a:stretch>
            <a:fillRect/>
          </a:stretch>
        </p:blipFill>
        <p:spPr>
          <a:xfrm>
            <a:off x="4641850" y="1419225"/>
            <a:ext cx="4103688" cy="2265363"/>
          </a:xfrm>
          <a:prstGeom prst="rect">
            <a:avLst/>
          </a:prstGeom>
          <a:ln w="12700">
            <a:miter lim="400000"/>
          </a:ln>
        </p:spPr>
      </p:pic>
      <p:pic>
        <p:nvPicPr>
          <p:cNvPr id="196" name="image.jpeg" descr="image.jpeg"/>
          <p:cNvPicPr>
            <a:picLocks noChangeAspect="1"/>
          </p:cNvPicPr>
          <p:nvPr/>
        </p:nvPicPr>
        <p:blipFill>
          <a:blip r:embed="rId7">
            <a:extLst/>
          </a:blip>
          <a:stretch>
            <a:fillRect/>
          </a:stretch>
        </p:blipFill>
        <p:spPr>
          <a:xfrm>
            <a:off x="254000" y="3711575"/>
            <a:ext cx="4032250" cy="2265363"/>
          </a:xfrm>
          <a:prstGeom prst="rect">
            <a:avLst/>
          </a:prstGeom>
          <a:ln w="12700">
            <a:miter lim="400000"/>
          </a:ln>
        </p:spPr>
      </p:pic>
      <p:pic>
        <p:nvPicPr>
          <p:cNvPr id="197" name="image.jpeg" descr="image.jpeg"/>
          <p:cNvPicPr>
            <a:picLocks noChangeAspect="1"/>
          </p:cNvPicPr>
          <p:nvPr/>
        </p:nvPicPr>
        <p:blipFill>
          <a:blip r:embed="rId8">
            <a:extLst/>
          </a:blip>
          <a:stretch>
            <a:fillRect/>
          </a:stretch>
        </p:blipFill>
        <p:spPr>
          <a:xfrm>
            <a:off x="4660900" y="3711575"/>
            <a:ext cx="4103688" cy="2265363"/>
          </a:xfrm>
          <a:prstGeom prst="rect">
            <a:avLst/>
          </a:prstGeom>
          <a:ln w="12700">
            <a:miter lim="400000"/>
          </a:ln>
        </p:spPr>
      </p:pic>
      <p:sp>
        <p:nvSpPr>
          <p:cNvPr id="198" name="PRE"/>
          <p:cNvSpPr txBox="1"/>
          <p:nvPr/>
        </p:nvSpPr>
        <p:spPr>
          <a:xfrm>
            <a:off x="1054100" y="957262"/>
            <a:ext cx="2519363" cy="421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atin typeface="Britannic Bold"/>
                <a:ea typeface="Britannic Bold"/>
                <a:cs typeface="Britannic Bold"/>
                <a:sym typeface="Britannic Bold"/>
              </a:defRPr>
            </a:lvl1pPr>
          </a:lstStyle>
          <a:p>
            <a:pPr/>
            <a:r>
              <a:t>PRE</a:t>
            </a:r>
          </a:p>
        </p:txBody>
      </p:sp>
      <p:sp>
        <p:nvSpPr>
          <p:cNvPr id="199" name="POST"/>
          <p:cNvSpPr txBox="1"/>
          <p:nvPr/>
        </p:nvSpPr>
        <p:spPr>
          <a:xfrm>
            <a:off x="5280025" y="965200"/>
            <a:ext cx="2520951"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atin typeface="Britannic Bold"/>
                <a:ea typeface="Britannic Bold"/>
                <a:cs typeface="Britannic Bold"/>
                <a:sym typeface="Britannic Bold"/>
              </a:defRPr>
            </a:lvl1pPr>
          </a:lstStyle>
          <a:p>
            <a:pPr/>
            <a:r>
              <a:t>POST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5"/>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97"/>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2"/>
      <p:bldP build="whole" bldLvl="1" animBg="1" rev="0" advAuto="0" spid="199" grpId="3"/>
      <p:bldP build="whole" bldLvl="1" animBg="1" rev="0" advAuto="0" spid="195"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1"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202"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203" name="Line"/>
          <p:cNvSpPr/>
          <p:nvPr/>
        </p:nvSpPr>
        <p:spPr>
          <a:xfrm>
            <a:off x="-1" y="981075"/>
            <a:ext cx="9144002" cy="0"/>
          </a:xfrm>
          <a:prstGeom prst="line">
            <a:avLst/>
          </a:prstGeom>
          <a:ln w="28575">
            <a:solidFill>
              <a:srgbClr val="FF9900"/>
            </a:solidFill>
          </a:ln>
        </p:spPr>
        <p:txBody>
          <a:bodyPr lIns="45719" rIns="45719"/>
          <a:lstStyle/>
          <a:p>
            <a:pPr/>
          </a:p>
        </p:txBody>
      </p:sp>
      <p:pic>
        <p:nvPicPr>
          <p:cNvPr id="204"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pic>
        <p:nvPicPr>
          <p:cNvPr id="205" name="image.jpeg" descr="image.jpeg"/>
          <p:cNvPicPr>
            <a:picLocks noChangeAspect="1"/>
          </p:cNvPicPr>
          <p:nvPr/>
        </p:nvPicPr>
        <p:blipFill>
          <a:blip r:embed="rId5">
            <a:extLst/>
          </a:blip>
          <a:stretch>
            <a:fillRect/>
          </a:stretch>
        </p:blipFill>
        <p:spPr>
          <a:xfrm>
            <a:off x="4211637" y="1916112"/>
            <a:ext cx="4464051" cy="3203576"/>
          </a:xfrm>
          <a:prstGeom prst="rect">
            <a:avLst/>
          </a:prstGeom>
          <a:ln w="12700">
            <a:miter lim="400000"/>
          </a:ln>
        </p:spPr>
      </p:pic>
      <p:pic>
        <p:nvPicPr>
          <p:cNvPr id="206" name="image.jpeg" descr="image.jpeg"/>
          <p:cNvPicPr>
            <a:picLocks noChangeAspect="1"/>
          </p:cNvPicPr>
          <p:nvPr/>
        </p:nvPicPr>
        <p:blipFill>
          <a:blip r:embed="rId6">
            <a:extLst/>
          </a:blip>
          <a:stretch>
            <a:fillRect/>
          </a:stretch>
        </p:blipFill>
        <p:spPr>
          <a:xfrm>
            <a:off x="136525" y="1477962"/>
            <a:ext cx="3914775" cy="2232026"/>
          </a:xfrm>
          <a:prstGeom prst="rect">
            <a:avLst/>
          </a:prstGeom>
          <a:ln w="12700">
            <a:miter lim="400000"/>
          </a:ln>
        </p:spPr>
      </p:pic>
      <p:pic>
        <p:nvPicPr>
          <p:cNvPr id="207" name="image.jpeg" descr="image.jpeg"/>
          <p:cNvPicPr>
            <a:picLocks noChangeAspect="1"/>
          </p:cNvPicPr>
          <p:nvPr/>
        </p:nvPicPr>
        <p:blipFill>
          <a:blip r:embed="rId7">
            <a:extLst/>
          </a:blip>
          <a:stretch>
            <a:fillRect/>
          </a:stretch>
        </p:blipFill>
        <p:spPr>
          <a:xfrm>
            <a:off x="152400" y="3717925"/>
            <a:ext cx="3914775" cy="2232025"/>
          </a:xfrm>
          <a:prstGeom prst="rect">
            <a:avLst/>
          </a:prstGeom>
          <a:ln w="12700">
            <a:miter lim="400000"/>
          </a:ln>
        </p:spPr>
      </p:pic>
      <p:sp>
        <p:nvSpPr>
          <p:cNvPr id="208" name="POST"/>
          <p:cNvSpPr txBox="1"/>
          <p:nvPr/>
        </p:nvSpPr>
        <p:spPr>
          <a:xfrm>
            <a:off x="5280025" y="1419225"/>
            <a:ext cx="2520951"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atin typeface="Britannic Bold"/>
                <a:ea typeface="Britannic Bold"/>
                <a:cs typeface="Britannic Bold"/>
                <a:sym typeface="Britannic Bold"/>
              </a:defRPr>
            </a:lvl1pPr>
          </a:lstStyle>
          <a:p>
            <a:pPr/>
            <a:r>
              <a:t>POST</a:t>
            </a:r>
          </a:p>
        </p:txBody>
      </p:sp>
      <p:sp>
        <p:nvSpPr>
          <p:cNvPr id="209" name="PRE"/>
          <p:cNvSpPr txBox="1"/>
          <p:nvPr/>
        </p:nvSpPr>
        <p:spPr>
          <a:xfrm>
            <a:off x="881062" y="981075"/>
            <a:ext cx="2520951"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atin typeface="Britannic Bold"/>
                <a:ea typeface="Britannic Bold"/>
                <a:cs typeface="Britannic Bold"/>
                <a:sym typeface="Britannic Bold"/>
              </a:defRPr>
            </a:lvl1pPr>
          </a:lstStyle>
          <a:p>
            <a:pPr/>
            <a:r>
              <a:t>PRE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5"/>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5" grpId="1"/>
      <p:bldP build="whole" bldLvl="1" animBg="1" rev="0" advAuto="0" spid="208" grpId="2"/>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1"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212"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213" name="Line"/>
          <p:cNvSpPr/>
          <p:nvPr/>
        </p:nvSpPr>
        <p:spPr>
          <a:xfrm>
            <a:off x="-1" y="981075"/>
            <a:ext cx="9144002" cy="0"/>
          </a:xfrm>
          <a:prstGeom prst="line">
            <a:avLst/>
          </a:prstGeom>
          <a:ln w="28575">
            <a:solidFill>
              <a:srgbClr val="FF9900"/>
            </a:solidFill>
          </a:ln>
        </p:spPr>
        <p:txBody>
          <a:bodyPr lIns="45719" rIns="45719"/>
          <a:lstStyle/>
          <a:p>
            <a:pPr/>
          </a:p>
        </p:txBody>
      </p:sp>
      <p:pic>
        <p:nvPicPr>
          <p:cNvPr id="214"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pic>
        <p:nvPicPr>
          <p:cNvPr id="215" name="image.jpeg" descr="image.jpeg"/>
          <p:cNvPicPr>
            <a:picLocks noChangeAspect="1"/>
          </p:cNvPicPr>
          <p:nvPr/>
        </p:nvPicPr>
        <p:blipFill>
          <a:blip r:embed="rId5">
            <a:extLst/>
          </a:blip>
          <a:stretch>
            <a:fillRect/>
          </a:stretch>
        </p:blipFill>
        <p:spPr>
          <a:xfrm>
            <a:off x="936625" y="1489075"/>
            <a:ext cx="7270750" cy="4362450"/>
          </a:xfrm>
          <a:prstGeom prst="rect">
            <a:avLst/>
          </a:prstGeom>
          <a:ln w="12700">
            <a:miter lim="400000"/>
          </a:ln>
        </p:spPr>
      </p:pic>
      <p:sp>
        <p:nvSpPr>
          <p:cNvPr id="216" name="PRE"/>
          <p:cNvSpPr txBox="1"/>
          <p:nvPr/>
        </p:nvSpPr>
        <p:spPr>
          <a:xfrm>
            <a:off x="3022600" y="1035050"/>
            <a:ext cx="2520951"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atin typeface="Britannic Bold"/>
                <a:ea typeface="Britannic Bold"/>
                <a:cs typeface="Britannic Bold"/>
                <a:sym typeface="Britannic Bold"/>
              </a:defRPr>
            </a:lvl1pPr>
          </a:lstStyle>
          <a:p>
            <a:pPr/>
            <a:r>
              <a:t>PRE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28"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29" name="Line"/>
          <p:cNvSpPr/>
          <p:nvPr/>
        </p:nvSpPr>
        <p:spPr>
          <a:xfrm>
            <a:off x="-1" y="981075"/>
            <a:ext cx="9144002" cy="0"/>
          </a:xfrm>
          <a:prstGeom prst="line">
            <a:avLst/>
          </a:prstGeom>
          <a:ln w="28575">
            <a:solidFill>
              <a:srgbClr val="FF9900"/>
            </a:solidFill>
          </a:ln>
        </p:spPr>
        <p:txBody>
          <a:bodyPr lIns="45719" rIns="45719"/>
          <a:lstStyle/>
          <a:p>
            <a:pPr/>
          </a:p>
        </p:txBody>
      </p:sp>
      <p:pic>
        <p:nvPicPr>
          <p:cNvPr id="30"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pic>
        <p:nvPicPr>
          <p:cNvPr id="31" name="image.png" descr="image.png"/>
          <p:cNvPicPr>
            <a:picLocks noChangeAspect="1"/>
          </p:cNvPicPr>
          <p:nvPr/>
        </p:nvPicPr>
        <p:blipFill>
          <a:blip r:embed="rId5">
            <a:extLst/>
          </a:blip>
          <a:stretch>
            <a:fillRect/>
          </a:stretch>
        </p:blipFill>
        <p:spPr>
          <a:xfrm>
            <a:off x="4140200" y="1076325"/>
            <a:ext cx="1908175" cy="1298575"/>
          </a:xfrm>
          <a:prstGeom prst="rect">
            <a:avLst/>
          </a:prstGeom>
          <a:ln w="12700">
            <a:miter lim="400000"/>
          </a:ln>
        </p:spPr>
      </p:pic>
      <p:pic>
        <p:nvPicPr>
          <p:cNvPr id="32" name="image.png" descr="image.png"/>
          <p:cNvPicPr>
            <a:picLocks noChangeAspect="1"/>
          </p:cNvPicPr>
          <p:nvPr/>
        </p:nvPicPr>
        <p:blipFill>
          <a:blip r:embed="rId6">
            <a:extLst/>
          </a:blip>
          <a:stretch>
            <a:fillRect/>
          </a:stretch>
        </p:blipFill>
        <p:spPr>
          <a:xfrm>
            <a:off x="225425" y="1309687"/>
            <a:ext cx="771525" cy="1065213"/>
          </a:xfrm>
          <a:prstGeom prst="rect">
            <a:avLst/>
          </a:prstGeom>
          <a:ln w="12700">
            <a:miter lim="400000"/>
          </a:ln>
        </p:spPr>
      </p:pic>
      <p:pic>
        <p:nvPicPr>
          <p:cNvPr id="33" name="image.png" descr="image.png"/>
          <p:cNvPicPr>
            <a:picLocks noChangeAspect="1"/>
          </p:cNvPicPr>
          <p:nvPr/>
        </p:nvPicPr>
        <p:blipFill>
          <a:blip r:embed="rId7">
            <a:extLst/>
          </a:blip>
          <a:stretch>
            <a:fillRect/>
          </a:stretch>
        </p:blipFill>
        <p:spPr>
          <a:xfrm>
            <a:off x="2462212" y="4433887"/>
            <a:ext cx="1296988" cy="1298576"/>
          </a:xfrm>
          <a:prstGeom prst="rect">
            <a:avLst/>
          </a:prstGeom>
          <a:ln w="12700">
            <a:miter lim="400000"/>
          </a:ln>
        </p:spPr>
      </p:pic>
      <p:pic>
        <p:nvPicPr>
          <p:cNvPr id="34" name="image.png" descr="image.png"/>
          <p:cNvPicPr>
            <a:picLocks noChangeAspect="1"/>
          </p:cNvPicPr>
          <p:nvPr/>
        </p:nvPicPr>
        <p:blipFill>
          <a:blip r:embed="rId8">
            <a:extLst/>
          </a:blip>
          <a:stretch>
            <a:fillRect/>
          </a:stretch>
        </p:blipFill>
        <p:spPr>
          <a:xfrm>
            <a:off x="7264400" y="4097337"/>
            <a:ext cx="1635125" cy="1635126"/>
          </a:xfrm>
          <a:prstGeom prst="rect">
            <a:avLst/>
          </a:prstGeom>
          <a:ln w="12700">
            <a:miter lim="400000"/>
          </a:ln>
        </p:spPr>
      </p:pic>
      <p:pic>
        <p:nvPicPr>
          <p:cNvPr id="35" name="Image result for sign up to safety" descr="Image result for sign up to safety">
            <a:hlinkClick r:id="rId9" invalidUrl="" action="" tgtFrame="" tooltip="" history="1" highlightClick="0" endSnd="0"/>
          </p:cNvPr>
          <p:cNvPicPr>
            <a:picLocks noChangeAspect="1"/>
          </p:cNvPicPr>
          <p:nvPr/>
        </p:nvPicPr>
        <p:blipFill>
          <a:blip r:embed="rId10">
            <a:extLst/>
          </a:blip>
          <a:stretch>
            <a:fillRect/>
          </a:stretch>
        </p:blipFill>
        <p:spPr>
          <a:xfrm>
            <a:off x="342900" y="4211637"/>
            <a:ext cx="1689100" cy="1689101"/>
          </a:xfrm>
          <a:prstGeom prst="rect">
            <a:avLst/>
          </a:prstGeom>
          <a:ln w="12700">
            <a:miter lim="400000"/>
          </a:ln>
        </p:spPr>
      </p:pic>
      <p:pic>
        <p:nvPicPr>
          <p:cNvPr id="36" name="Image result for speak up nhs" descr="Image result for speak up nhs">
            <a:hlinkClick r:id="rId11" invalidUrl="" action="" tgtFrame="" tooltip="" history="1" highlightClick="0" endSnd="0"/>
          </p:cNvPr>
          <p:cNvPicPr>
            <a:picLocks noChangeAspect="1"/>
          </p:cNvPicPr>
          <p:nvPr/>
        </p:nvPicPr>
        <p:blipFill>
          <a:blip r:embed="rId12">
            <a:extLst/>
          </a:blip>
          <a:stretch>
            <a:fillRect/>
          </a:stretch>
        </p:blipFill>
        <p:spPr>
          <a:xfrm>
            <a:off x="6503987" y="1109662"/>
            <a:ext cx="2395538" cy="1387476"/>
          </a:xfrm>
          <a:prstGeom prst="rect">
            <a:avLst/>
          </a:prstGeom>
          <a:ln w="12700">
            <a:miter lim="400000"/>
          </a:ln>
        </p:spPr>
      </p:pic>
      <p:pic>
        <p:nvPicPr>
          <p:cNvPr id="37" name="Image result for Culture" descr="Image result for Culture">
            <a:hlinkClick r:id="rId13" invalidUrl="" action="" tgtFrame="" tooltip="" history="1" highlightClick="0" endSnd="0"/>
          </p:cNvPr>
          <p:cNvPicPr>
            <a:picLocks noChangeAspect="1"/>
          </p:cNvPicPr>
          <p:nvPr/>
        </p:nvPicPr>
        <p:blipFill>
          <a:blip r:embed="rId14">
            <a:extLst/>
          </a:blip>
          <a:stretch>
            <a:fillRect/>
          </a:stretch>
        </p:blipFill>
        <p:spPr>
          <a:xfrm>
            <a:off x="4414837" y="2671762"/>
            <a:ext cx="2846388" cy="2436813"/>
          </a:xfrm>
          <a:prstGeom prst="rect">
            <a:avLst/>
          </a:prstGeom>
          <a:ln w="12700">
            <a:miter lim="400000"/>
          </a:ln>
        </p:spPr>
      </p:pic>
      <p:pic>
        <p:nvPicPr>
          <p:cNvPr id="38" name="Related image" descr="Related image">
            <a:hlinkClick r:id="rId15" invalidUrl="" action="" tgtFrame="" tooltip="" history="1" highlightClick="0" endSnd="0"/>
          </p:cNvPr>
          <p:cNvPicPr>
            <a:picLocks noChangeAspect="1"/>
          </p:cNvPicPr>
          <p:nvPr/>
        </p:nvPicPr>
        <p:blipFill>
          <a:blip r:embed="rId16">
            <a:extLst/>
          </a:blip>
          <a:stretch>
            <a:fillRect/>
          </a:stretch>
        </p:blipFill>
        <p:spPr>
          <a:xfrm>
            <a:off x="1304925" y="1314450"/>
            <a:ext cx="2759075" cy="275907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 grpId="2"/>
      <p:bldP build="whole" bldLvl="1" animBg="1" rev="0" advAuto="0" spid="38"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8"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219"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220" name="Line"/>
          <p:cNvSpPr/>
          <p:nvPr/>
        </p:nvSpPr>
        <p:spPr>
          <a:xfrm>
            <a:off x="-1" y="981075"/>
            <a:ext cx="9144002" cy="0"/>
          </a:xfrm>
          <a:prstGeom prst="line">
            <a:avLst/>
          </a:prstGeom>
          <a:ln w="28575">
            <a:solidFill>
              <a:srgbClr val="FF9900"/>
            </a:solidFill>
          </a:ln>
        </p:spPr>
        <p:txBody>
          <a:bodyPr lIns="45719" rIns="45719"/>
          <a:lstStyle/>
          <a:p>
            <a:pPr/>
          </a:p>
        </p:txBody>
      </p:sp>
      <p:pic>
        <p:nvPicPr>
          <p:cNvPr id="221"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pic>
        <p:nvPicPr>
          <p:cNvPr id="222" name="C:\Users\kinnersleyd\Desktop\wordle 3.png" descr="C:\Users\kinnersleyd\Desktop\wordle 3.png"/>
          <p:cNvPicPr>
            <a:picLocks noChangeAspect="1"/>
          </p:cNvPicPr>
          <p:nvPr/>
        </p:nvPicPr>
        <p:blipFill>
          <a:blip r:embed="rId5">
            <a:extLst/>
          </a:blip>
          <a:stretch>
            <a:fillRect/>
          </a:stretch>
        </p:blipFill>
        <p:spPr>
          <a:xfrm>
            <a:off x="174625" y="1125537"/>
            <a:ext cx="8450263" cy="4578351"/>
          </a:xfrm>
          <a:prstGeom prst="rect">
            <a:avLst/>
          </a:prstGeom>
          <a:ln w="12700">
            <a:miter lim="400000"/>
          </a:ln>
        </p:spPr>
      </p:pic>
      <p:sp>
        <p:nvSpPr>
          <p:cNvPr id="223" name="Before….."/>
          <p:cNvSpPr txBox="1"/>
          <p:nvPr/>
        </p:nvSpPr>
        <p:spPr>
          <a:xfrm>
            <a:off x="169212" y="1268412"/>
            <a:ext cx="1638013" cy="48273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800">
                <a:latin typeface="Britannic Bold"/>
                <a:ea typeface="Britannic Bold"/>
                <a:cs typeface="Britannic Bold"/>
                <a:sym typeface="Britannic Bold"/>
              </a:defRPr>
            </a:lvl1pPr>
          </a:lstStyle>
          <a:p>
            <a:pPr/>
            <a:r>
              <a:t>Before…..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5"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226"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227" name="Line"/>
          <p:cNvSpPr/>
          <p:nvPr/>
        </p:nvSpPr>
        <p:spPr>
          <a:xfrm>
            <a:off x="-1" y="981075"/>
            <a:ext cx="9144002" cy="0"/>
          </a:xfrm>
          <a:prstGeom prst="line">
            <a:avLst/>
          </a:prstGeom>
          <a:ln w="28575">
            <a:solidFill>
              <a:srgbClr val="FF9900"/>
            </a:solidFill>
          </a:ln>
        </p:spPr>
        <p:txBody>
          <a:bodyPr lIns="45719" rIns="45719"/>
          <a:lstStyle/>
          <a:p>
            <a:pPr/>
          </a:p>
        </p:txBody>
      </p:sp>
      <p:pic>
        <p:nvPicPr>
          <p:cNvPr id="228"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pic>
        <p:nvPicPr>
          <p:cNvPr id="229" name="image.jpeg" descr="image.jpeg"/>
          <p:cNvPicPr>
            <a:picLocks noChangeAspect="1"/>
          </p:cNvPicPr>
          <p:nvPr/>
        </p:nvPicPr>
        <p:blipFill>
          <a:blip r:embed="rId5">
            <a:extLst/>
          </a:blip>
          <a:stretch>
            <a:fillRect/>
          </a:stretch>
        </p:blipFill>
        <p:spPr>
          <a:xfrm>
            <a:off x="1187450" y="1581150"/>
            <a:ext cx="7127875" cy="4238625"/>
          </a:xfrm>
          <a:prstGeom prst="rect">
            <a:avLst/>
          </a:prstGeom>
          <a:ln w="12700">
            <a:miter lim="400000"/>
          </a:ln>
        </p:spPr>
      </p:pic>
      <p:sp>
        <p:nvSpPr>
          <p:cNvPr id="230" name="POST"/>
          <p:cNvSpPr txBox="1"/>
          <p:nvPr/>
        </p:nvSpPr>
        <p:spPr>
          <a:xfrm>
            <a:off x="3311525" y="1060450"/>
            <a:ext cx="2520951"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atin typeface="Britannic Bold"/>
                <a:ea typeface="Britannic Bold"/>
                <a:cs typeface="Britannic Bold"/>
                <a:sym typeface="Britannic Bold"/>
              </a:defRPr>
            </a:lvl1pPr>
          </a:lstStyle>
          <a:p>
            <a:pPr/>
            <a:r>
              <a:t>POST</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2"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233"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234" name="Line"/>
          <p:cNvSpPr/>
          <p:nvPr/>
        </p:nvSpPr>
        <p:spPr>
          <a:xfrm>
            <a:off x="-1" y="981075"/>
            <a:ext cx="9144002" cy="0"/>
          </a:xfrm>
          <a:prstGeom prst="line">
            <a:avLst/>
          </a:prstGeom>
          <a:ln w="28575">
            <a:solidFill>
              <a:srgbClr val="FF9900"/>
            </a:solidFill>
          </a:ln>
        </p:spPr>
        <p:txBody>
          <a:bodyPr lIns="45719" rIns="45719"/>
          <a:lstStyle/>
          <a:p>
            <a:pPr/>
          </a:p>
        </p:txBody>
      </p:sp>
      <p:pic>
        <p:nvPicPr>
          <p:cNvPr id="235"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sp>
        <p:nvSpPr>
          <p:cNvPr id="236" name="Text"/>
          <p:cNvSpPr txBox="1"/>
          <p:nvPr/>
        </p:nvSpPr>
        <p:spPr>
          <a:xfrm>
            <a:off x="900112" y="1419225"/>
            <a:ext cx="7200901"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 </a:t>
            </a:r>
          </a:p>
        </p:txBody>
      </p:sp>
      <p:pic>
        <p:nvPicPr>
          <p:cNvPr id="237" name="C:\Users\kinnersleyd\Desktop\wordle 2.png" descr="C:\Users\kinnersleyd\Desktop\wordle 2.png"/>
          <p:cNvPicPr>
            <a:picLocks noChangeAspect="1"/>
          </p:cNvPicPr>
          <p:nvPr/>
        </p:nvPicPr>
        <p:blipFill>
          <a:blip r:embed="rId5">
            <a:extLst/>
          </a:blip>
          <a:stretch>
            <a:fillRect/>
          </a:stretch>
        </p:blipFill>
        <p:spPr>
          <a:xfrm>
            <a:off x="323850" y="1125537"/>
            <a:ext cx="8351838" cy="4556126"/>
          </a:xfrm>
          <a:prstGeom prst="rect">
            <a:avLst/>
          </a:prstGeom>
          <a:ln w="12700">
            <a:miter lim="400000"/>
          </a:ln>
        </p:spPr>
      </p:pic>
      <p:sp>
        <p:nvSpPr>
          <p:cNvPr id="238" name="After….."/>
          <p:cNvSpPr txBox="1"/>
          <p:nvPr/>
        </p:nvSpPr>
        <p:spPr>
          <a:xfrm>
            <a:off x="279878" y="1236662"/>
            <a:ext cx="1446844" cy="48273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800">
                <a:latin typeface="Britannic Bold"/>
                <a:ea typeface="Britannic Bold"/>
                <a:cs typeface="Britannic Bold"/>
                <a:sym typeface="Britannic Bold"/>
              </a:defRPr>
            </a:lvl1pPr>
          </a:lstStyle>
          <a:p>
            <a:pPr/>
            <a:r>
              <a:t>After…..</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0"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241"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242" name="Line"/>
          <p:cNvSpPr/>
          <p:nvPr/>
        </p:nvSpPr>
        <p:spPr>
          <a:xfrm>
            <a:off x="-1" y="981075"/>
            <a:ext cx="9144002" cy="0"/>
          </a:xfrm>
          <a:prstGeom prst="line">
            <a:avLst/>
          </a:prstGeom>
          <a:ln w="28575">
            <a:solidFill>
              <a:srgbClr val="FF9900"/>
            </a:solidFill>
          </a:ln>
        </p:spPr>
        <p:txBody>
          <a:bodyPr lIns="45719" rIns="45719"/>
          <a:lstStyle/>
          <a:p>
            <a:pPr/>
          </a:p>
        </p:txBody>
      </p:sp>
      <p:pic>
        <p:nvPicPr>
          <p:cNvPr id="243"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pic>
        <p:nvPicPr>
          <p:cNvPr id="244" name="Image result for Success ?" descr="Image result for Success ?">
            <a:hlinkClick r:id="rId5" invalidUrl="" action="" tgtFrame="" tooltip="" history="1" highlightClick="0" endSnd="0"/>
          </p:cNvPr>
          <p:cNvPicPr>
            <a:picLocks noChangeAspect="1"/>
          </p:cNvPicPr>
          <p:nvPr/>
        </p:nvPicPr>
        <p:blipFill>
          <a:blip r:embed="rId6">
            <a:extLst/>
          </a:blip>
          <a:stretch>
            <a:fillRect/>
          </a:stretch>
        </p:blipFill>
        <p:spPr>
          <a:xfrm>
            <a:off x="368300" y="2955925"/>
            <a:ext cx="2857500" cy="2105025"/>
          </a:xfrm>
          <a:prstGeom prst="rect">
            <a:avLst/>
          </a:prstGeom>
          <a:ln w="12700">
            <a:miter lim="400000"/>
          </a:ln>
        </p:spPr>
      </p:pic>
      <p:pic>
        <p:nvPicPr>
          <p:cNvPr id="245" name="Image result for ?" descr="Image result for ?">
            <a:hlinkClick r:id="rId7" invalidUrl="" action="" tgtFrame="" tooltip="" history="1" highlightClick="0" endSnd="0"/>
          </p:cNvPr>
          <p:cNvPicPr>
            <a:picLocks noChangeAspect="1"/>
          </p:cNvPicPr>
          <p:nvPr/>
        </p:nvPicPr>
        <p:blipFill>
          <a:blip r:embed="rId8">
            <a:extLst/>
          </a:blip>
          <a:stretch>
            <a:fillRect/>
          </a:stretch>
        </p:blipFill>
        <p:spPr>
          <a:xfrm>
            <a:off x="3190875" y="2928937"/>
            <a:ext cx="2074863" cy="2074863"/>
          </a:xfrm>
          <a:prstGeom prst="rect">
            <a:avLst/>
          </a:prstGeom>
          <a:ln w="12700">
            <a:miter lim="400000"/>
          </a:ln>
        </p:spPr>
      </p:pic>
      <p:pic>
        <p:nvPicPr>
          <p:cNvPr id="246" name="Image result for yes no" descr="Image result for yes no">
            <a:hlinkClick r:id="rId9" invalidUrl="" action="" tgtFrame="" tooltip="" history="1" highlightClick="0" endSnd="0"/>
          </p:cNvPr>
          <p:cNvPicPr>
            <a:picLocks noChangeAspect="1"/>
          </p:cNvPicPr>
          <p:nvPr/>
        </p:nvPicPr>
        <p:blipFill>
          <a:blip r:embed="rId10">
            <a:extLst/>
          </a:blip>
          <a:stretch>
            <a:fillRect/>
          </a:stretch>
        </p:blipFill>
        <p:spPr>
          <a:xfrm>
            <a:off x="5265737" y="2989262"/>
            <a:ext cx="3074988" cy="1730376"/>
          </a:xfrm>
          <a:prstGeom prst="rect">
            <a:avLst/>
          </a:prstGeom>
          <a:ln w="12700">
            <a:miter lim="400000"/>
          </a:ln>
        </p:spPr>
      </p:pic>
      <p:sp>
        <p:nvSpPr>
          <p:cNvPr id="247" name="Does the #TheatreCapChallenge &amp;  Scrub Standardisation have a positive effect on the theatre team and working  environment ?"/>
          <p:cNvSpPr txBox="1"/>
          <p:nvPr/>
        </p:nvSpPr>
        <p:spPr>
          <a:xfrm>
            <a:off x="250825" y="1036637"/>
            <a:ext cx="8642350" cy="12955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latin typeface="Britannic Bold"/>
                <a:ea typeface="Britannic Bold"/>
                <a:cs typeface="Britannic Bold"/>
                <a:sym typeface="Britannic Bold"/>
              </a:defRPr>
            </a:lvl1pPr>
          </a:lstStyle>
          <a:p>
            <a:pPr/>
            <a:r>
              <a:t>Does the #TheatreCapChallenge &amp;  Scrub Standardisation have a positive effect on the theatre team and working  environment ?</a:t>
            </a:r>
          </a:p>
        </p:txBody>
      </p:sp>
      <p:sp>
        <p:nvSpPr>
          <p:cNvPr id="248" name="Oval"/>
          <p:cNvSpPr/>
          <p:nvPr/>
        </p:nvSpPr>
        <p:spPr>
          <a:xfrm>
            <a:off x="6084887" y="3854450"/>
            <a:ext cx="2374901" cy="654051"/>
          </a:xfrm>
          <a:prstGeom prst="ellipse">
            <a:avLst/>
          </a:prstGeom>
          <a:ln w="57150">
            <a:solidFill>
              <a:srgbClr val="FF0000"/>
            </a:solidFill>
          </a:ln>
        </p:spPr>
        <p:txBody>
          <a:bodyPr lIns="45719" rIns="45719" anchor="ctr"/>
          <a:lstStyle/>
          <a:p>
            <a:pPr algn="ctr">
              <a:defRPr>
                <a:solidFill>
                  <a:srgbClr val="FFFFFF"/>
                </a:solidFill>
              </a:defRPr>
            </a:pPr>
          </a:p>
        </p:txBody>
      </p:sp>
      <p:sp>
        <p:nvSpPr>
          <p:cNvPr id="249" name="Embedded"/>
          <p:cNvSpPr txBox="1"/>
          <p:nvPr/>
        </p:nvSpPr>
        <p:spPr>
          <a:xfrm>
            <a:off x="6227762" y="3970337"/>
            <a:ext cx="2112963"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FF0000"/>
                </a:solidFill>
              </a:defRPr>
            </a:lvl1pPr>
          </a:lstStyle>
          <a:p>
            <a:pPr/>
            <a:r>
              <a:t>Embedded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4" presetID="2" grpId="2" fill="hold">
                                  <p:stCondLst>
                                    <p:cond delay="0"/>
                                  </p:stCondLst>
                                  <p:iterate type="el" backwards="0">
                                    <p:tmAbs val="0"/>
                                  </p:iterate>
                                  <p:childTnLst>
                                    <p:set>
                                      <p:cBhvr>
                                        <p:cTn id="10" fill="hold"/>
                                        <p:tgtEl>
                                          <p:spTgt spid="248"/>
                                        </p:tgtEl>
                                        <p:attrNameLst>
                                          <p:attrName>style.visibility</p:attrName>
                                        </p:attrNameLst>
                                      </p:cBhvr>
                                      <p:to>
                                        <p:strVal val="visible"/>
                                      </p:to>
                                    </p:set>
                                    <p:anim calcmode="lin" valueType="num">
                                      <p:cBhvr>
                                        <p:cTn id="11" dur="1000" fill="hold"/>
                                        <p:tgtEl>
                                          <p:spTgt spid="248"/>
                                        </p:tgtEl>
                                        <p:attrNameLst>
                                          <p:attrName>ppt_x</p:attrName>
                                        </p:attrNameLst>
                                      </p:cBhvr>
                                      <p:tavLst>
                                        <p:tav tm="0">
                                          <p:val>
                                            <p:strVal val="#ppt_x"/>
                                          </p:val>
                                        </p:tav>
                                        <p:tav tm="100000">
                                          <p:val>
                                            <p:strVal val="#ppt_x"/>
                                          </p:val>
                                        </p:tav>
                                      </p:tavLst>
                                    </p:anim>
                                    <p:anim calcmode="lin" valueType="num">
                                      <p:cBhvr>
                                        <p:cTn id="12" dur="1000" fill="hold"/>
                                        <p:tgtEl>
                                          <p:spTgt spid="2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Class="entr" nodeType="afterEffect" presetSubtype="4" presetID="2" grpId="3" fill="hold">
                                  <p:stCondLst>
                                    <p:cond delay="0"/>
                                  </p:stCondLst>
                                  <p:iterate type="el" backwards="0">
                                    <p:tmAbs val="0"/>
                                  </p:iterate>
                                  <p:childTnLst>
                                    <p:set>
                                      <p:cBhvr>
                                        <p:cTn id="15" fill="hold"/>
                                        <p:tgtEl>
                                          <p:spTgt spid="249"/>
                                        </p:tgtEl>
                                        <p:attrNameLst>
                                          <p:attrName>style.visibility</p:attrName>
                                        </p:attrNameLst>
                                      </p:cBhvr>
                                      <p:to>
                                        <p:strVal val="visible"/>
                                      </p:to>
                                    </p:set>
                                    <p:anim calcmode="lin" valueType="num">
                                      <p:cBhvr>
                                        <p:cTn id="16" dur="1000" fill="hold"/>
                                        <p:tgtEl>
                                          <p:spTgt spid="249"/>
                                        </p:tgtEl>
                                        <p:attrNameLst>
                                          <p:attrName>ppt_x</p:attrName>
                                        </p:attrNameLst>
                                      </p:cBhvr>
                                      <p:tavLst>
                                        <p:tav tm="0">
                                          <p:val>
                                            <p:strVal val="#ppt_x"/>
                                          </p:val>
                                        </p:tav>
                                        <p:tav tm="100000">
                                          <p:val>
                                            <p:strVal val="#ppt_x"/>
                                          </p:val>
                                        </p:tav>
                                      </p:tavLst>
                                    </p:anim>
                                    <p:anim calcmode="lin" valueType="num">
                                      <p:cBhvr>
                                        <p:cTn id="17" dur="1000" fill="hold"/>
                                        <p:tgtEl>
                                          <p:spTgt spid="2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8" grpId="2"/>
      <p:bldP build="whole" bldLvl="1" animBg="1" rev="0" advAuto="0" spid="246" grpId="1"/>
      <p:bldP build="whole" bldLvl="1" animBg="1" rev="0" advAuto="0" spid="249" grpId="3"/>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1"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252"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253" name="Line"/>
          <p:cNvSpPr/>
          <p:nvPr/>
        </p:nvSpPr>
        <p:spPr>
          <a:xfrm>
            <a:off x="-1" y="981075"/>
            <a:ext cx="9144002" cy="0"/>
          </a:xfrm>
          <a:prstGeom prst="line">
            <a:avLst/>
          </a:prstGeom>
          <a:ln w="28575">
            <a:solidFill>
              <a:srgbClr val="FF9900"/>
            </a:solidFill>
          </a:ln>
        </p:spPr>
        <p:txBody>
          <a:bodyPr lIns="45719" rIns="45719"/>
          <a:lstStyle/>
          <a:p>
            <a:pPr/>
          </a:p>
        </p:txBody>
      </p:sp>
      <p:pic>
        <p:nvPicPr>
          <p:cNvPr id="254"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sp>
        <p:nvSpPr>
          <p:cNvPr id="255" name="Options Moving Forward"/>
          <p:cNvSpPr txBox="1"/>
          <p:nvPr/>
        </p:nvSpPr>
        <p:spPr>
          <a:xfrm>
            <a:off x="1001712" y="1039812"/>
            <a:ext cx="7200901" cy="4827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latin typeface="Britannic Bold"/>
                <a:ea typeface="Britannic Bold"/>
                <a:cs typeface="Britannic Bold"/>
                <a:sym typeface="Britannic Bold"/>
              </a:defRPr>
            </a:lvl1pPr>
          </a:lstStyle>
          <a:p>
            <a:pPr/>
            <a:r>
              <a:t>Options Moving Forward </a:t>
            </a:r>
          </a:p>
        </p:txBody>
      </p:sp>
      <p:sp>
        <p:nvSpPr>
          <p:cNvPr id="256" name="Keep Theatre Caps Challenge going –don’t lose momentum Or:…"/>
          <p:cNvSpPr txBox="1"/>
          <p:nvPr/>
        </p:nvSpPr>
        <p:spPr>
          <a:xfrm>
            <a:off x="755650" y="1606550"/>
            <a:ext cx="7632700" cy="3779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Font typeface="Arial"/>
              <a:buChar char="•"/>
              <a:defRPr b="1" sz="2400">
                <a:latin typeface="Britannic Bold"/>
                <a:ea typeface="Britannic Bold"/>
                <a:cs typeface="Britannic Bold"/>
                <a:sym typeface="Britannic Bold"/>
              </a:defRPr>
            </a:pPr>
            <a:r>
              <a:t>Keep Theatre Caps Challenge going –don’t lose momentum Or:</a:t>
            </a:r>
          </a:p>
          <a:p>
            <a:pPr lvl="1" marL="742950" indent="-285750">
              <a:buSzPct val="100000"/>
              <a:buFont typeface="Arial"/>
              <a:buChar char="•"/>
              <a:defRPr b="1" sz="2400">
                <a:latin typeface="Britannic Bold"/>
                <a:ea typeface="Britannic Bold"/>
                <a:cs typeface="Britannic Bold"/>
                <a:sym typeface="Britannic Bold"/>
              </a:defRPr>
            </a:pPr>
            <a:r>
              <a:t>Explore Options re Fabric None Disposable Named Scrub Caps Or </a:t>
            </a:r>
          </a:p>
          <a:p>
            <a:pPr lvl="2" marL="1200150" indent="-285750">
              <a:buSzPct val="100000"/>
              <a:buFont typeface="Arial"/>
              <a:buChar char="•"/>
              <a:defRPr b="1" sz="2400">
                <a:latin typeface="Britannic Bold"/>
                <a:ea typeface="Britannic Bold"/>
                <a:cs typeface="Britannic Bold"/>
                <a:sym typeface="Britannic Bold"/>
              </a:defRPr>
            </a:pPr>
            <a:r>
              <a:t>Stop</a:t>
            </a:r>
          </a:p>
          <a:p>
            <a:pPr marL="285750" indent="-285750">
              <a:buSzPct val="100000"/>
              <a:buFont typeface="Arial"/>
              <a:buChar char="•"/>
              <a:defRPr b="1" sz="2400">
                <a:latin typeface="Britannic Bold"/>
                <a:ea typeface="Britannic Bold"/>
                <a:cs typeface="Britannic Bold"/>
                <a:sym typeface="Britannic Bold"/>
              </a:defRPr>
            </a:pPr>
            <a:r>
              <a:t>Propose Trust Wide Trial Standardisation of Scrubs </a:t>
            </a:r>
          </a:p>
          <a:p>
            <a:pPr marL="285750" indent="-285750">
              <a:buSzPct val="100000"/>
              <a:buFont typeface="Arial"/>
              <a:buChar char="•"/>
              <a:defRPr b="1" sz="2400">
                <a:latin typeface="Britannic Bold"/>
                <a:ea typeface="Britannic Bold"/>
                <a:cs typeface="Britannic Bold"/>
                <a:sym typeface="Britannic Bold"/>
              </a:defRPr>
            </a:pPr>
            <a:r>
              <a:t>Include Patients For Feedback</a:t>
            </a:r>
          </a:p>
          <a:p>
            <a:pPr marL="285750" indent="-285750">
              <a:defRPr b="1" sz="2400">
                <a:latin typeface="Britannic Bold"/>
                <a:ea typeface="Britannic Bold"/>
                <a:cs typeface="Britannic Bold"/>
                <a:sym typeface="Britannic Bold"/>
              </a:defRPr>
            </a:pPr>
          </a:p>
          <a:p>
            <a:pPr marL="285750" indent="-285750">
              <a:defRPr b="1" sz="2400">
                <a:solidFill>
                  <a:srgbClr val="FF0000"/>
                </a:solidFill>
                <a:latin typeface="Britannic Bold"/>
                <a:ea typeface="Britannic Bold"/>
                <a:cs typeface="Britannic Bold"/>
                <a:sym typeface="Britannic Bold"/>
              </a:defRPr>
            </a:pPr>
            <a:r>
              <a:t>What do I recommend AND we should do:</a:t>
            </a:r>
          </a:p>
          <a:p>
            <a:pPr marL="285750" indent="-285750">
              <a:defRPr b="1" sz="2400">
                <a:latin typeface="Britannic Bold"/>
                <a:ea typeface="Britannic Bold"/>
                <a:cs typeface="Britannic Bold"/>
                <a:sym typeface="Britannic Bold"/>
              </a:defRPr>
            </a:pPr>
            <a:r>
              <a:t>Formally Write Up Project  and Share Experience </a:t>
            </a:r>
          </a:p>
          <a:p>
            <a:pPr marL="285750" indent="-285750"/>
            <a:r>
              <a:t>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8"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259"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260" name="Line"/>
          <p:cNvSpPr/>
          <p:nvPr/>
        </p:nvSpPr>
        <p:spPr>
          <a:xfrm>
            <a:off x="-1" y="981075"/>
            <a:ext cx="9144002" cy="0"/>
          </a:xfrm>
          <a:prstGeom prst="line">
            <a:avLst/>
          </a:prstGeom>
          <a:ln w="28575">
            <a:solidFill>
              <a:srgbClr val="FF9900"/>
            </a:solidFill>
          </a:ln>
        </p:spPr>
        <p:txBody>
          <a:bodyPr lIns="45719" rIns="45719"/>
          <a:lstStyle/>
          <a:p>
            <a:pPr/>
          </a:p>
        </p:txBody>
      </p:sp>
      <p:pic>
        <p:nvPicPr>
          <p:cNvPr id="261"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pic>
        <p:nvPicPr>
          <p:cNvPr id="262" name="Image result for Thank you" descr="Image result for Thank you">
            <a:hlinkClick r:id="rId5" invalidUrl="" action="" tgtFrame="" tooltip="" history="1" highlightClick="0" endSnd="0"/>
          </p:cNvPr>
          <p:cNvPicPr>
            <a:picLocks noChangeAspect="1"/>
          </p:cNvPicPr>
          <p:nvPr/>
        </p:nvPicPr>
        <p:blipFill>
          <a:blip r:embed="rId6">
            <a:extLst/>
          </a:blip>
          <a:stretch>
            <a:fillRect/>
          </a:stretch>
        </p:blipFill>
        <p:spPr>
          <a:xfrm>
            <a:off x="827087" y="1071562"/>
            <a:ext cx="2851151" cy="2016126"/>
          </a:xfrm>
          <a:prstGeom prst="rect">
            <a:avLst/>
          </a:prstGeom>
          <a:ln w="12700">
            <a:miter lim="400000"/>
          </a:ln>
        </p:spPr>
      </p:pic>
      <p:pic>
        <p:nvPicPr>
          <p:cNvPr id="263" name="Related image" descr="Related image">
            <a:hlinkClick r:id="rId7" invalidUrl="" action="" tgtFrame="" tooltip="" history="1" highlightClick="0" endSnd="0"/>
          </p:cNvPr>
          <p:cNvPicPr>
            <a:picLocks noChangeAspect="1"/>
          </p:cNvPicPr>
          <p:nvPr/>
        </p:nvPicPr>
        <p:blipFill>
          <a:blip r:embed="rId8">
            <a:extLst/>
          </a:blip>
          <a:stretch>
            <a:fillRect/>
          </a:stretch>
        </p:blipFill>
        <p:spPr>
          <a:xfrm>
            <a:off x="4597400" y="3214687"/>
            <a:ext cx="3959225" cy="2606676"/>
          </a:xfrm>
          <a:prstGeom prst="rect">
            <a:avLst/>
          </a:prstGeom>
          <a:ln w="12700">
            <a:miter lim="400000"/>
          </a:ln>
        </p:spPr>
      </p:pic>
      <p:pic>
        <p:nvPicPr>
          <p:cNvPr id="264" name="image.png" descr="image.png"/>
          <p:cNvPicPr>
            <a:picLocks noChangeAspect="1"/>
          </p:cNvPicPr>
          <p:nvPr/>
        </p:nvPicPr>
        <p:blipFill>
          <a:blip r:embed="rId9">
            <a:extLst/>
          </a:blip>
          <a:srcRect l="15281" t="22061" r="61296" b="35583"/>
          <a:stretch>
            <a:fillRect/>
          </a:stretch>
        </p:blipFill>
        <p:spPr>
          <a:xfrm>
            <a:off x="5219700" y="1071562"/>
            <a:ext cx="3578225" cy="2325689"/>
          </a:xfrm>
          <a:prstGeom prst="rect">
            <a:avLst/>
          </a:prstGeom>
          <a:ln w="12700">
            <a:miter lim="400000"/>
          </a:ln>
        </p:spPr>
      </p:pic>
      <p:pic>
        <p:nvPicPr>
          <p:cNvPr id="265" name="image.png" descr="image.png"/>
          <p:cNvPicPr>
            <a:picLocks noChangeAspect="1"/>
          </p:cNvPicPr>
          <p:nvPr/>
        </p:nvPicPr>
        <p:blipFill>
          <a:blip r:embed="rId10">
            <a:extLst/>
          </a:blip>
          <a:srcRect l="14616" t="19413" r="62292" b="33819"/>
          <a:stretch>
            <a:fillRect/>
          </a:stretch>
        </p:blipFill>
        <p:spPr>
          <a:xfrm>
            <a:off x="323850" y="3203575"/>
            <a:ext cx="4248150" cy="272732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3"/>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3" grpId="1"/>
      <p:bldP build="whole" bldLvl="1" animBg="1" rev="0" advAuto="0" spid="262"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Line"/>
          <p:cNvSpPr/>
          <p:nvPr/>
        </p:nvSpPr>
        <p:spPr>
          <a:xfrm>
            <a:off x="-1" y="981075"/>
            <a:ext cx="9144002" cy="0"/>
          </a:xfrm>
          <a:prstGeom prst="line">
            <a:avLst/>
          </a:prstGeom>
          <a:ln w="28575">
            <a:solidFill>
              <a:srgbClr val="FF9900"/>
            </a:solidFill>
          </a:ln>
        </p:spPr>
        <p:txBody>
          <a:bodyPr lIns="45719" rIns="45719"/>
          <a:lstStyle/>
          <a:p>
            <a:pPr/>
          </a:p>
        </p:txBody>
      </p:sp>
      <p:pic>
        <p:nvPicPr>
          <p:cNvPr id="41" name="image.png" descr="image.png"/>
          <p:cNvPicPr>
            <a:picLocks noChangeAspect="1"/>
          </p:cNvPicPr>
          <p:nvPr/>
        </p:nvPicPr>
        <p:blipFill>
          <a:blip r:embed="rId2">
            <a:extLst/>
          </a:blip>
          <a:stretch>
            <a:fillRect/>
          </a:stretch>
        </p:blipFill>
        <p:spPr>
          <a:xfrm>
            <a:off x="4283075" y="0"/>
            <a:ext cx="4860925" cy="836613"/>
          </a:xfrm>
          <a:prstGeom prst="rect">
            <a:avLst/>
          </a:prstGeom>
          <a:ln w="12700">
            <a:miter lim="400000"/>
          </a:ln>
        </p:spPr>
      </p:pic>
      <p:pic>
        <p:nvPicPr>
          <p:cNvPr id="42" name="image.jpeg" descr="image.jpeg"/>
          <p:cNvPicPr>
            <a:picLocks noChangeAspect="1"/>
          </p:cNvPicPr>
          <p:nvPr/>
        </p:nvPicPr>
        <p:blipFill>
          <a:blip r:embed="rId3">
            <a:extLst/>
          </a:blip>
          <a:stretch>
            <a:fillRect/>
          </a:stretch>
        </p:blipFill>
        <p:spPr>
          <a:xfrm>
            <a:off x="34925" y="5505450"/>
            <a:ext cx="9144000" cy="631825"/>
          </a:xfrm>
          <a:prstGeom prst="rect">
            <a:avLst/>
          </a:prstGeom>
          <a:ln w="12700">
            <a:miter lim="400000"/>
          </a:ln>
        </p:spPr>
      </p:pic>
      <p:pic>
        <p:nvPicPr>
          <p:cNvPr id="43" name="image.jpeg" descr="image.jpeg"/>
          <p:cNvPicPr>
            <a:picLocks noChangeAspect="1"/>
          </p:cNvPicPr>
          <p:nvPr/>
        </p:nvPicPr>
        <p:blipFill>
          <a:blip r:embed="rId4">
            <a:extLst/>
          </a:blip>
          <a:stretch>
            <a:fillRect/>
          </a:stretch>
        </p:blipFill>
        <p:spPr>
          <a:xfrm>
            <a:off x="0" y="115887"/>
            <a:ext cx="4283075" cy="822326"/>
          </a:xfrm>
          <a:prstGeom prst="rect">
            <a:avLst/>
          </a:prstGeom>
          <a:ln w="12700">
            <a:miter lim="400000"/>
          </a:ln>
        </p:spPr>
      </p:pic>
      <p:pic>
        <p:nvPicPr>
          <p:cNvPr id="44" name="image.png" descr="image.png"/>
          <p:cNvPicPr>
            <a:picLocks noChangeAspect="1"/>
          </p:cNvPicPr>
          <p:nvPr/>
        </p:nvPicPr>
        <p:blipFill>
          <a:blip r:embed="rId5">
            <a:extLst/>
          </a:blip>
          <a:srcRect l="4151" t="40150" r="74420" b="36003"/>
          <a:stretch>
            <a:fillRect/>
          </a:stretch>
        </p:blipFill>
        <p:spPr>
          <a:xfrm>
            <a:off x="460375" y="2565399"/>
            <a:ext cx="8215313" cy="1749426"/>
          </a:xfrm>
          <a:prstGeom prst="rect">
            <a:avLst/>
          </a:prstGeom>
          <a:ln w="12700">
            <a:miter lim="400000"/>
          </a:ln>
        </p:spPr>
      </p:pic>
      <p:sp>
        <p:nvSpPr>
          <p:cNvPr id="45" name="#THEATRECAPCHALLENGE"/>
          <p:cNvSpPr txBox="1"/>
          <p:nvPr/>
        </p:nvSpPr>
        <p:spPr>
          <a:xfrm>
            <a:off x="900112" y="1412875"/>
            <a:ext cx="7559676" cy="4827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latin typeface="Britannic Bold"/>
                <a:ea typeface="Britannic Bold"/>
                <a:cs typeface="Britannic Bold"/>
                <a:sym typeface="Britannic Bold"/>
              </a:defRPr>
            </a:lvl1pPr>
          </a:lstStyle>
          <a:p>
            <a:pPr/>
            <a:r>
              <a:t>#THEATRECAPCHALLENGE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7"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48"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49" name="Line"/>
          <p:cNvSpPr/>
          <p:nvPr/>
        </p:nvSpPr>
        <p:spPr>
          <a:xfrm>
            <a:off x="-1" y="981075"/>
            <a:ext cx="9144002" cy="0"/>
          </a:xfrm>
          <a:prstGeom prst="line">
            <a:avLst/>
          </a:prstGeom>
          <a:ln w="28575">
            <a:solidFill>
              <a:srgbClr val="FF9900"/>
            </a:solidFill>
          </a:ln>
        </p:spPr>
        <p:txBody>
          <a:bodyPr lIns="45719" rIns="45719"/>
          <a:lstStyle/>
          <a:p>
            <a:pPr/>
          </a:p>
        </p:txBody>
      </p:sp>
      <p:pic>
        <p:nvPicPr>
          <p:cNvPr id="50"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sp>
        <p:nvSpPr>
          <p:cNvPr id="51" name="What is the #TheatreCapChallenge ?"/>
          <p:cNvSpPr txBox="1"/>
          <p:nvPr/>
        </p:nvSpPr>
        <p:spPr>
          <a:xfrm>
            <a:off x="608012" y="1333500"/>
            <a:ext cx="7993063" cy="4827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latin typeface="Britannic Bold"/>
                <a:ea typeface="Britannic Bold"/>
                <a:cs typeface="Britannic Bold"/>
                <a:sym typeface="Britannic Bold"/>
              </a:defRPr>
            </a:lvl1pPr>
          </a:lstStyle>
          <a:p>
            <a:pPr/>
            <a:r>
              <a:t>What is the #TheatreCapChallenge ?</a:t>
            </a:r>
          </a:p>
        </p:txBody>
      </p:sp>
      <p:sp>
        <p:nvSpPr>
          <p:cNvPr id="52" name="Dr Rob Hackett was motivated to identify himself in an effort to improve patient safety, efficiency, camaraderie and collaboration in the operating theatre."/>
          <p:cNvSpPr txBox="1"/>
          <p:nvPr/>
        </p:nvSpPr>
        <p:spPr>
          <a:xfrm>
            <a:off x="1476375" y="2184400"/>
            <a:ext cx="6697663" cy="7705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a:r>
              <a:t>Dr Rob Hackett was motivated to identify himself in an effort to improve patient safety, efficiency, camaraderie and collaboration in the operating theatre. </a:t>
            </a:r>
          </a:p>
        </p:txBody>
      </p:sp>
      <p:pic>
        <p:nvPicPr>
          <p:cNvPr id="53" name="Image result for #theatrecapchallenge" descr="Image result for #theatrecapchallenge">
            <a:hlinkClick r:id="rId5" invalidUrl="" action="" tgtFrame="" tooltip="" history="1" highlightClick="0" endSnd="0"/>
          </p:cNvPr>
          <p:cNvPicPr>
            <a:picLocks noChangeAspect="1"/>
          </p:cNvPicPr>
          <p:nvPr/>
        </p:nvPicPr>
        <p:blipFill>
          <a:blip r:embed="rId6">
            <a:extLst/>
          </a:blip>
          <a:stretch>
            <a:fillRect/>
          </a:stretch>
        </p:blipFill>
        <p:spPr>
          <a:xfrm>
            <a:off x="17462" y="2184400"/>
            <a:ext cx="1385888" cy="1385888"/>
          </a:xfrm>
          <a:prstGeom prst="rect">
            <a:avLst/>
          </a:prstGeom>
          <a:ln w="12700">
            <a:miter lim="400000"/>
          </a:ln>
        </p:spPr>
      </p:pic>
      <p:pic>
        <p:nvPicPr>
          <p:cNvPr id="54" name="Related image" descr="Related image">
            <a:hlinkClick r:id="rId7" invalidUrl="" action="" tgtFrame="" tooltip="" history="1" highlightClick="0" endSnd="0"/>
          </p:cNvPr>
          <p:cNvPicPr>
            <a:picLocks noChangeAspect="1"/>
          </p:cNvPicPr>
          <p:nvPr/>
        </p:nvPicPr>
        <p:blipFill>
          <a:blip r:embed="rId8">
            <a:extLst/>
          </a:blip>
          <a:stretch>
            <a:fillRect/>
          </a:stretch>
        </p:blipFill>
        <p:spPr>
          <a:xfrm>
            <a:off x="1616075" y="3135312"/>
            <a:ext cx="1497013" cy="1598613"/>
          </a:xfrm>
          <a:prstGeom prst="rect">
            <a:avLst/>
          </a:prstGeom>
          <a:ln w="12700">
            <a:miter lim="400000"/>
          </a:ln>
        </p:spPr>
      </p:pic>
      <p:sp>
        <p:nvSpPr>
          <p:cNvPr id="55" name="#theatrecapchallenge"/>
          <p:cNvSpPr txBox="1"/>
          <p:nvPr/>
        </p:nvSpPr>
        <p:spPr>
          <a:xfrm>
            <a:off x="2843212" y="3103562"/>
            <a:ext cx="3097213"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#theatrecapchallenge </a:t>
            </a:r>
          </a:p>
        </p:txBody>
      </p:sp>
      <p:pic>
        <p:nvPicPr>
          <p:cNvPr id="56" name="image.png" descr="image.png"/>
          <p:cNvPicPr>
            <a:picLocks noChangeAspect="1"/>
          </p:cNvPicPr>
          <p:nvPr/>
        </p:nvPicPr>
        <p:blipFill>
          <a:blip r:embed="rId9">
            <a:extLst/>
          </a:blip>
          <a:stretch>
            <a:fillRect/>
          </a:stretch>
        </p:blipFill>
        <p:spPr>
          <a:xfrm>
            <a:off x="3649662" y="3570287"/>
            <a:ext cx="2036763" cy="2328863"/>
          </a:xfrm>
          <a:prstGeom prst="rect">
            <a:avLst/>
          </a:prstGeom>
          <a:ln w="12700">
            <a:miter lim="400000"/>
          </a:ln>
        </p:spPr>
      </p:pic>
      <p:sp>
        <p:nvSpPr>
          <p:cNvPr id="57" name="Global Movement"/>
          <p:cNvSpPr txBox="1"/>
          <p:nvPr/>
        </p:nvSpPr>
        <p:spPr>
          <a:xfrm>
            <a:off x="5935662" y="3716337"/>
            <a:ext cx="2665413"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Global Movement </a:t>
            </a:r>
          </a:p>
        </p:txBody>
      </p:sp>
      <p:pic>
        <p:nvPicPr>
          <p:cNvPr id="58" name="image.png" descr="image.png"/>
          <p:cNvPicPr>
            <a:picLocks noChangeAspect="1"/>
          </p:cNvPicPr>
          <p:nvPr/>
        </p:nvPicPr>
        <p:blipFill>
          <a:blip r:embed="rId10">
            <a:extLst/>
          </a:blip>
          <a:srcRect l="19934" t="30442" r="66777" b="44407"/>
          <a:stretch>
            <a:fillRect/>
          </a:stretch>
        </p:blipFill>
        <p:spPr>
          <a:xfrm>
            <a:off x="5792787" y="4065587"/>
            <a:ext cx="2951163" cy="181292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4"/>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5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56"/>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58"/>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 grpId="1"/>
      <p:bldP build="whole" bldLvl="1" animBg="1" rev="0" advAuto="0" spid="57" grpId="5"/>
      <p:bldP build="whole" bldLvl="1" animBg="1" rev="0" advAuto="0" spid="55" grpId="2"/>
      <p:bldP build="whole" bldLvl="1" animBg="1" rev="0" advAuto="0" spid="58" grpId="4"/>
      <p:bldP build="whole" bldLvl="1" animBg="1" rev="0" advAuto="0" spid="56"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0"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61"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62" name="Line"/>
          <p:cNvSpPr/>
          <p:nvPr/>
        </p:nvSpPr>
        <p:spPr>
          <a:xfrm>
            <a:off x="-1" y="981075"/>
            <a:ext cx="9144002" cy="0"/>
          </a:xfrm>
          <a:prstGeom prst="line">
            <a:avLst/>
          </a:prstGeom>
          <a:ln w="28575">
            <a:solidFill>
              <a:srgbClr val="FF9900"/>
            </a:solidFill>
          </a:ln>
        </p:spPr>
        <p:txBody>
          <a:bodyPr lIns="45719" rIns="45719"/>
          <a:lstStyle/>
          <a:p>
            <a:pPr/>
          </a:p>
        </p:txBody>
      </p:sp>
      <p:pic>
        <p:nvPicPr>
          <p:cNvPr id="63"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sp>
        <p:nvSpPr>
          <p:cNvPr id="64" name="Decided to Trial In Cardio Theatres"/>
          <p:cNvSpPr txBox="1"/>
          <p:nvPr/>
        </p:nvSpPr>
        <p:spPr>
          <a:xfrm>
            <a:off x="539750" y="1236662"/>
            <a:ext cx="8064500" cy="4827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latin typeface="Britannic Bold"/>
                <a:ea typeface="Britannic Bold"/>
                <a:cs typeface="Britannic Bold"/>
                <a:sym typeface="Britannic Bold"/>
              </a:defRPr>
            </a:lvl1pPr>
          </a:lstStyle>
          <a:p>
            <a:pPr/>
            <a:r>
              <a:t>Decided to Trial In Cardio Theatres</a:t>
            </a:r>
          </a:p>
        </p:txBody>
      </p:sp>
      <p:pic>
        <p:nvPicPr>
          <p:cNvPr id="65" name="Image result for why" descr="Image result for why">
            <a:hlinkClick r:id="rId5" invalidUrl="" action="" tgtFrame="" tooltip="" history="1" highlightClick="0" endSnd="0"/>
          </p:cNvPr>
          <p:cNvPicPr>
            <a:picLocks noChangeAspect="1"/>
          </p:cNvPicPr>
          <p:nvPr/>
        </p:nvPicPr>
        <p:blipFill>
          <a:blip r:embed="rId6">
            <a:extLst/>
          </a:blip>
          <a:stretch>
            <a:fillRect/>
          </a:stretch>
        </p:blipFill>
        <p:spPr>
          <a:xfrm>
            <a:off x="179387" y="1846262"/>
            <a:ext cx="3744913" cy="1435101"/>
          </a:xfrm>
          <a:prstGeom prst="rect">
            <a:avLst/>
          </a:prstGeom>
          <a:ln w="12700">
            <a:miter lim="400000"/>
          </a:ln>
        </p:spPr>
      </p:pic>
      <p:pic>
        <p:nvPicPr>
          <p:cNvPr id="66" name="image.png" descr="image.png"/>
          <p:cNvPicPr>
            <a:picLocks noChangeAspect="1"/>
          </p:cNvPicPr>
          <p:nvPr/>
        </p:nvPicPr>
        <p:blipFill>
          <a:blip r:embed="rId7">
            <a:extLst/>
          </a:blip>
          <a:stretch>
            <a:fillRect/>
          </a:stretch>
        </p:blipFill>
        <p:spPr>
          <a:xfrm>
            <a:off x="933450" y="3975100"/>
            <a:ext cx="7381875" cy="2339975"/>
          </a:xfrm>
          <a:prstGeom prst="rect">
            <a:avLst/>
          </a:prstGeom>
          <a:ln w="12700">
            <a:miter lim="400000"/>
          </a:ln>
        </p:spPr>
      </p:pic>
      <p:pic>
        <p:nvPicPr>
          <p:cNvPr id="67" name="Image result for why not" descr="Image result for why not">
            <a:hlinkClick r:id="rId8" invalidUrl="" action="" tgtFrame="" tooltip="" history="1" highlightClick="0" endSnd="0"/>
          </p:cNvPr>
          <p:cNvPicPr>
            <a:picLocks noChangeAspect="1"/>
          </p:cNvPicPr>
          <p:nvPr/>
        </p:nvPicPr>
        <p:blipFill>
          <a:blip r:embed="rId9">
            <a:extLst/>
          </a:blip>
          <a:stretch>
            <a:fillRect/>
          </a:stretch>
        </p:blipFill>
        <p:spPr>
          <a:xfrm>
            <a:off x="4244975" y="2492375"/>
            <a:ext cx="3024188" cy="157638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 grpId="2"/>
      <p:bldP build="whole" bldLvl="1" animBg="1" rev="0" advAuto="0" spid="67"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9"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70"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71" name="Line"/>
          <p:cNvSpPr/>
          <p:nvPr/>
        </p:nvSpPr>
        <p:spPr>
          <a:xfrm>
            <a:off x="-1" y="981075"/>
            <a:ext cx="9144002" cy="0"/>
          </a:xfrm>
          <a:prstGeom prst="line">
            <a:avLst/>
          </a:prstGeom>
          <a:ln w="28575">
            <a:solidFill>
              <a:srgbClr val="FF9900"/>
            </a:solidFill>
          </a:ln>
        </p:spPr>
        <p:txBody>
          <a:bodyPr lIns="45719" rIns="45719"/>
          <a:lstStyle/>
          <a:p>
            <a:pPr/>
          </a:p>
        </p:txBody>
      </p:sp>
      <p:pic>
        <p:nvPicPr>
          <p:cNvPr id="72"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pic>
        <p:nvPicPr>
          <p:cNvPr id="73" name="image.png" descr="image.png"/>
          <p:cNvPicPr>
            <a:picLocks noChangeAspect="1"/>
          </p:cNvPicPr>
          <p:nvPr/>
        </p:nvPicPr>
        <p:blipFill>
          <a:blip r:embed="rId5">
            <a:extLst/>
          </a:blip>
          <a:srcRect l="19102" t="23384" r="65780" b="44148"/>
          <a:stretch>
            <a:fillRect/>
          </a:stretch>
        </p:blipFill>
        <p:spPr>
          <a:xfrm>
            <a:off x="107950" y="1236662"/>
            <a:ext cx="8856663" cy="4856163"/>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5"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76"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77" name="Line"/>
          <p:cNvSpPr/>
          <p:nvPr/>
        </p:nvSpPr>
        <p:spPr>
          <a:xfrm>
            <a:off x="-1" y="981075"/>
            <a:ext cx="9144002" cy="0"/>
          </a:xfrm>
          <a:prstGeom prst="line">
            <a:avLst/>
          </a:prstGeom>
          <a:ln w="28575">
            <a:solidFill>
              <a:srgbClr val="FF9900"/>
            </a:solidFill>
          </a:ln>
        </p:spPr>
        <p:txBody>
          <a:bodyPr lIns="45719" rIns="45719"/>
          <a:lstStyle/>
          <a:p>
            <a:pPr/>
          </a:p>
        </p:txBody>
      </p:sp>
      <p:pic>
        <p:nvPicPr>
          <p:cNvPr id="78"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sp>
        <p:nvSpPr>
          <p:cNvPr id="79" name="#theatrecapchallenge"/>
          <p:cNvSpPr txBox="1"/>
          <p:nvPr/>
        </p:nvSpPr>
        <p:spPr>
          <a:xfrm>
            <a:off x="395287" y="1033462"/>
            <a:ext cx="8064501"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u="sng"/>
            </a:lvl1pPr>
          </a:lstStyle>
          <a:p>
            <a:pPr/>
            <a:r>
              <a:t>#theatrecapchallenge</a:t>
            </a:r>
          </a:p>
        </p:txBody>
      </p:sp>
      <p:pic>
        <p:nvPicPr>
          <p:cNvPr id="80" name="image.png" descr="image.png"/>
          <p:cNvPicPr>
            <a:picLocks noChangeAspect="1"/>
          </p:cNvPicPr>
          <p:nvPr/>
        </p:nvPicPr>
        <p:blipFill>
          <a:blip r:embed="rId5">
            <a:extLst/>
          </a:blip>
          <a:stretch>
            <a:fillRect/>
          </a:stretch>
        </p:blipFill>
        <p:spPr>
          <a:xfrm>
            <a:off x="2398712" y="3052762"/>
            <a:ext cx="736601" cy="1016001"/>
          </a:xfrm>
          <a:prstGeom prst="rect">
            <a:avLst/>
          </a:prstGeom>
          <a:ln w="12700">
            <a:miter lim="400000"/>
          </a:ln>
        </p:spPr>
      </p:pic>
      <p:pic>
        <p:nvPicPr>
          <p:cNvPr id="81" name="image.jpeg" descr="image.jpeg"/>
          <p:cNvPicPr>
            <a:picLocks noChangeAspect="1"/>
          </p:cNvPicPr>
          <p:nvPr/>
        </p:nvPicPr>
        <p:blipFill>
          <a:blip r:embed="rId6">
            <a:extLst/>
          </a:blip>
          <a:stretch>
            <a:fillRect/>
          </a:stretch>
        </p:blipFill>
        <p:spPr>
          <a:xfrm>
            <a:off x="3708400" y="2422525"/>
            <a:ext cx="2579688" cy="2951163"/>
          </a:xfrm>
          <a:prstGeom prst="rect">
            <a:avLst/>
          </a:prstGeom>
          <a:ln w="12700">
            <a:miter lim="400000"/>
          </a:ln>
        </p:spPr>
      </p:pic>
      <p:pic>
        <p:nvPicPr>
          <p:cNvPr id="82" name="image.png" descr="image.png"/>
          <p:cNvPicPr>
            <a:picLocks noChangeAspect="1"/>
          </p:cNvPicPr>
          <p:nvPr/>
        </p:nvPicPr>
        <p:blipFill>
          <a:blip r:embed="rId7">
            <a:extLst/>
          </a:blip>
          <a:stretch>
            <a:fillRect/>
          </a:stretch>
        </p:blipFill>
        <p:spPr>
          <a:xfrm>
            <a:off x="-6350" y="4206875"/>
            <a:ext cx="5980113" cy="2090738"/>
          </a:xfrm>
          <a:prstGeom prst="rect">
            <a:avLst/>
          </a:prstGeom>
          <a:ln w="12700">
            <a:miter lim="400000"/>
          </a:ln>
        </p:spPr>
      </p:pic>
      <p:sp>
        <p:nvSpPr>
          <p:cNvPr id="83" name="Key dates for Cardiotheatres trial:"/>
          <p:cNvSpPr txBox="1"/>
          <p:nvPr/>
        </p:nvSpPr>
        <p:spPr>
          <a:xfrm>
            <a:off x="17462" y="4164012"/>
            <a:ext cx="4500563" cy="288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u="sng"/>
            </a:lvl1pPr>
          </a:lstStyle>
          <a:p>
            <a:pPr/>
            <a:r>
              <a:t>Key dates for Cardiotheatres trial: </a:t>
            </a:r>
          </a:p>
        </p:txBody>
      </p:sp>
      <p:grpSp>
        <p:nvGrpSpPr>
          <p:cNvPr id="86" name="Group"/>
          <p:cNvGrpSpPr/>
          <p:nvPr/>
        </p:nvGrpSpPr>
        <p:grpSpPr>
          <a:xfrm>
            <a:off x="3103562" y="5422119"/>
            <a:ext cx="3830638" cy="506387"/>
            <a:chOff x="0" y="0"/>
            <a:chExt cx="3830637" cy="506385"/>
          </a:xfrm>
        </p:grpSpPr>
        <p:sp>
          <p:nvSpPr>
            <p:cNvPr id="84" name="Rounded Rectangle"/>
            <p:cNvSpPr/>
            <p:nvPr/>
          </p:nvSpPr>
          <p:spPr>
            <a:xfrm>
              <a:off x="0" y="15067"/>
              <a:ext cx="3830638" cy="476251"/>
            </a:xfrm>
            <a:prstGeom prst="roundRect">
              <a:avLst>
                <a:gd name="adj" fmla="val 16667"/>
              </a:avLst>
            </a:prstGeom>
            <a:solidFill>
              <a:srgbClr val="00B050"/>
            </a:solidFill>
            <a:ln w="25400" cap="flat">
              <a:solidFill>
                <a:srgbClr val="000000"/>
              </a:solidFill>
              <a:prstDash val="solid"/>
              <a:round/>
            </a:ln>
            <a:effectLst/>
          </p:spPr>
          <p:txBody>
            <a:bodyPr wrap="square" lIns="45719" tIns="45719" rIns="45719" bIns="45719" numCol="1" anchor="ctr">
              <a:noAutofit/>
            </a:bodyPr>
            <a:lstStyle/>
            <a:p>
              <a:pPr>
                <a:defRPr b="1" sz="1000"/>
              </a:pPr>
            </a:p>
          </p:txBody>
        </p:sp>
        <p:sp>
          <p:nvSpPr>
            <p:cNvPr id="85" name="Key Points:…"/>
            <p:cNvSpPr txBox="1"/>
            <p:nvPr/>
          </p:nvSpPr>
          <p:spPr>
            <a:xfrm>
              <a:off x="23239" y="0"/>
              <a:ext cx="3784160" cy="5063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b="1" sz="1000"/>
              </a:pPr>
              <a:r>
                <a:t>Key Points:</a:t>
              </a:r>
            </a:p>
            <a:p>
              <a:pPr>
                <a:buSzPct val="100000"/>
                <a:buFont typeface="Arial"/>
                <a:buChar char="•"/>
                <a:defRPr b="1" sz="1000"/>
              </a:pPr>
              <a:r>
                <a:t>Green Scrubs only in theatre for all staff groups</a:t>
              </a:r>
            </a:p>
            <a:p>
              <a:pPr>
                <a:buSzPct val="100000"/>
                <a:buFont typeface="Arial"/>
                <a:buChar char="•"/>
                <a:defRPr b="1" sz="1000"/>
              </a:pPr>
              <a:r>
                <a:t>All staff to write first names &amp; roles on theatre hats </a:t>
              </a:r>
            </a:p>
          </p:txBody>
        </p:sp>
      </p:grpSp>
      <p:sp>
        <p:nvSpPr>
          <p:cNvPr id="87" name="The theatre cap challenge was started by Dr Rob Hackett who was motivated to identify himself in an effort to improve patient safety, efficiency, camaraderie and collaboration in the operating theatre."/>
          <p:cNvSpPr txBox="1"/>
          <p:nvPr/>
        </p:nvSpPr>
        <p:spPr>
          <a:xfrm>
            <a:off x="1960562" y="1662112"/>
            <a:ext cx="4973638" cy="6198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200"/>
            </a:lvl1pPr>
          </a:lstStyle>
          <a:p>
            <a:pPr/>
            <a:r>
              <a:t>The theatre cap challenge was started by Dr Rob Hackett who was motivated to identify himself in an effort to improve patient safety, efficiency, camaraderie and collaboration in the operating theatre. </a:t>
            </a:r>
          </a:p>
        </p:txBody>
      </p:sp>
      <p:sp>
        <p:nvSpPr>
          <p:cNvPr id="88" name="The World Health Organisation Surgical Safety Checklist includes a guideline which requires all staff in operating theatres to introduce themselves prior to surgery. However this doesn’t always happen, perhaps due to lack of time or staff already being familiar with each other having previously worked together."/>
          <p:cNvSpPr txBox="1"/>
          <p:nvPr/>
        </p:nvSpPr>
        <p:spPr>
          <a:xfrm rot="20102752">
            <a:off x="64313" y="2736305"/>
            <a:ext cx="2992439" cy="7739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FF0000"/>
                </a:solidFill>
              </a:defRPr>
            </a:lvl1pPr>
          </a:lstStyle>
          <a:p>
            <a:pPr/>
            <a:r>
              <a:t>The World Health Organisation Surgical Safety Checklist includes a guideline which requires all staff in operating theatres to introduce themselves prior to surgery. However this doesn’t always happen, perhaps due to lack of time or staff already being familiar with each other having previously worked together.</a:t>
            </a:r>
          </a:p>
        </p:txBody>
      </p:sp>
      <p:sp>
        <p:nvSpPr>
          <p:cNvPr id="89" name="Even when a staff member is familiar with the names of other staff it can sometimes be hard to recognise them in full theatre scrubs when only their eyes are visible."/>
          <p:cNvSpPr txBox="1"/>
          <p:nvPr/>
        </p:nvSpPr>
        <p:spPr>
          <a:xfrm rot="713386">
            <a:off x="6467380" y="2614668"/>
            <a:ext cx="2660651" cy="4310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00B050"/>
                </a:solidFill>
              </a:defRPr>
            </a:lvl1pPr>
          </a:lstStyle>
          <a:p>
            <a:pPr/>
            <a:r>
              <a:t>Even when a staff member is familiar with the names of other staff it can sometimes be hard to recognise them in full theatre scrubs when only their eyes are visible.</a:t>
            </a:r>
          </a:p>
        </p:txBody>
      </p:sp>
      <p:pic>
        <p:nvPicPr>
          <p:cNvPr id="90" name="image.png" descr="image.png"/>
          <p:cNvPicPr>
            <a:picLocks noChangeAspect="1"/>
          </p:cNvPicPr>
          <p:nvPr/>
        </p:nvPicPr>
        <p:blipFill>
          <a:blip r:embed="rId8">
            <a:extLst/>
          </a:blip>
          <a:stretch>
            <a:fillRect/>
          </a:stretch>
        </p:blipFill>
        <p:spPr>
          <a:xfrm>
            <a:off x="252412" y="1060450"/>
            <a:ext cx="1708151" cy="1708150"/>
          </a:xfrm>
          <a:prstGeom prst="rect">
            <a:avLst/>
          </a:prstGeom>
          <a:ln w="12700">
            <a:miter lim="400000"/>
          </a:ln>
        </p:spPr>
      </p:pic>
      <p:pic>
        <p:nvPicPr>
          <p:cNvPr id="91" name="image.png" descr="image.png"/>
          <p:cNvPicPr>
            <a:picLocks noChangeAspect="1"/>
          </p:cNvPicPr>
          <p:nvPr/>
        </p:nvPicPr>
        <p:blipFill>
          <a:blip r:embed="rId9">
            <a:extLst/>
          </a:blip>
          <a:stretch>
            <a:fillRect/>
          </a:stretch>
        </p:blipFill>
        <p:spPr>
          <a:xfrm>
            <a:off x="6319837" y="3151187"/>
            <a:ext cx="1789113" cy="1789113"/>
          </a:xfrm>
          <a:prstGeom prst="rect">
            <a:avLst/>
          </a:prstGeom>
          <a:ln w="12700">
            <a:miter lim="400000"/>
          </a:ln>
        </p:spPr>
      </p:pic>
      <p:pic>
        <p:nvPicPr>
          <p:cNvPr id="92" name="image.png" descr="image.png"/>
          <p:cNvPicPr>
            <a:picLocks noChangeAspect="1"/>
          </p:cNvPicPr>
          <p:nvPr/>
        </p:nvPicPr>
        <p:blipFill>
          <a:blip r:embed="rId10">
            <a:extLst/>
          </a:blip>
          <a:stretch>
            <a:fillRect/>
          </a:stretch>
        </p:blipFill>
        <p:spPr>
          <a:xfrm>
            <a:off x="7327900" y="4187825"/>
            <a:ext cx="1704975" cy="1704975"/>
          </a:xfrm>
          <a:prstGeom prst="rect">
            <a:avLst/>
          </a:prstGeom>
          <a:ln w="12700">
            <a:miter lim="400000"/>
          </a:ln>
        </p:spPr>
      </p:pic>
      <p:pic>
        <p:nvPicPr>
          <p:cNvPr id="93" name="image.png" descr="image.png"/>
          <p:cNvPicPr>
            <a:picLocks noChangeAspect="1"/>
          </p:cNvPicPr>
          <p:nvPr/>
        </p:nvPicPr>
        <p:blipFill>
          <a:blip r:embed="rId11">
            <a:extLst/>
          </a:blip>
          <a:stretch>
            <a:fillRect/>
          </a:stretch>
        </p:blipFill>
        <p:spPr>
          <a:xfrm>
            <a:off x="7086600" y="1012825"/>
            <a:ext cx="1738313" cy="1182688"/>
          </a:xfrm>
          <a:prstGeom prst="rect">
            <a:avLst/>
          </a:prstGeom>
          <a:ln w="12700">
            <a:miter lim="400000"/>
          </a:ln>
        </p:spPr>
      </p:pic>
      <p:pic>
        <p:nvPicPr>
          <p:cNvPr id="94" name="image.png" descr="image.png"/>
          <p:cNvPicPr>
            <a:picLocks noChangeAspect="1"/>
          </p:cNvPicPr>
          <p:nvPr/>
        </p:nvPicPr>
        <p:blipFill>
          <a:blip r:embed="rId12">
            <a:extLst/>
          </a:blip>
          <a:stretch>
            <a:fillRect/>
          </a:stretch>
        </p:blipFill>
        <p:spPr>
          <a:xfrm>
            <a:off x="8050212" y="3378200"/>
            <a:ext cx="774701" cy="776288"/>
          </a:xfrm>
          <a:prstGeom prst="rect">
            <a:avLst/>
          </a:prstGeom>
          <a:ln w="12700">
            <a:miter lim="400000"/>
          </a:ln>
        </p:spPr>
      </p:pic>
      <p:sp>
        <p:nvSpPr>
          <p:cNvPr id="95" name="Oval"/>
          <p:cNvSpPr/>
          <p:nvPr/>
        </p:nvSpPr>
        <p:spPr>
          <a:xfrm>
            <a:off x="3348037" y="5373687"/>
            <a:ext cx="3240089" cy="519113"/>
          </a:xfrm>
          <a:prstGeom prst="ellipse">
            <a:avLst/>
          </a:prstGeom>
          <a:ln w="57150">
            <a:solidFill>
              <a:srgbClr val="FF0000"/>
            </a:solidFill>
          </a:ln>
        </p:spPr>
        <p:txBody>
          <a:bodyPr lIns="45719" rIns="45719" anchor="ctr"/>
          <a:lstStyle/>
          <a:p>
            <a:pPr algn="ctr">
              <a:defRPr>
                <a:solidFill>
                  <a:srgbClr val="FFFFFF"/>
                </a:solidFill>
              </a:defRPr>
            </a:pPr>
          </a:p>
        </p:txBody>
      </p:sp>
      <p:sp>
        <p:nvSpPr>
          <p:cNvPr id="96" name="Line"/>
          <p:cNvSpPr/>
          <p:nvPr/>
        </p:nvSpPr>
        <p:spPr>
          <a:xfrm flipH="1" flipV="1">
            <a:off x="2141537" y="4046537"/>
            <a:ext cx="1206501" cy="1519239"/>
          </a:xfrm>
          <a:prstGeom prst="line">
            <a:avLst/>
          </a:prstGeom>
          <a:ln w="28575">
            <a:solidFill>
              <a:srgbClr val="FF0000"/>
            </a:solidFill>
          </a:ln>
        </p:spPr>
        <p:txBody>
          <a:bodyPr lIns="45719" rIns="45719"/>
          <a:lstStyle/>
          <a:p>
            <a:pPr/>
          </a:p>
        </p:txBody>
      </p:sp>
      <p:sp>
        <p:nvSpPr>
          <p:cNvPr id="97" name="Line"/>
          <p:cNvSpPr/>
          <p:nvPr/>
        </p:nvSpPr>
        <p:spPr>
          <a:xfrm flipV="1">
            <a:off x="6486524" y="4027487"/>
            <a:ext cx="384177" cy="1538288"/>
          </a:xfrm>
          <a:prstGeom prst="line">
            <a:avLst/>
          </a:prstGeom>
          <a:ln w="28575">
            <a:solidFill>
              <a:srgbClr val="FF0000"/>
            </a:solidFill>
          </a:ln>
        </p:spPr>
        <p:txBody>
          <a:bodyPr lIns="45719" rIns="45719"/>
          <a:lstStyle/>
          <a:p>
            <a:pPr/>
          </a:p>
        </p:txBody>
      </p:sp>
      <p:grpSp>
        <p:nvGrpSpPr>
          <p:cNvPr id="100" name="Group"/>
          <p:cNvGrpSpPr/>
          <p:nvPr/>
        </p:nvGrpSpPr>
        <p:grpSpPr>
          <a:xfrm>
            <a:off x="6588125" y="3654424"/>
            <a:ext cx="627063" cy="392114"/>
            <a:chOff x="0" y="0"/>
            <a:chExt cx="627062" cy="392112"/>
          </a:xfrm>
        </p:grpSpPr>
        <p:sp>
          <p:nvSpPr>
            <p:cNvPr id="98" name="Rectangle"/>
            <p:cNvSpPr/>
            <p:nvPr/>
          </p:nvSpPr>
          <p:spPr>
            <a:xfrm>
              <a:off x="0" y="-1"/>
              <a:ext cx="627063" cy="392114"/>
            </a:xfrm>
            <a:prstGeom prst="rect">
              <a:avLst/>
            </a:prstGeom>
            <a:noFill/>
            <a:ln w="25400" cap="flat">
              <a:solidFill>
                <a:srgbClr val="FF0000"/>
              </a:solidFill>
              <a:prstDash val="solid"/>
              <a:round/>
            </a:ln>
            <a:effectLst/>
          </p:spPr>
          <p:txBody>
            <a:bodyPr wrap="square" lIns="45719" tIns="45719" rIns="45719" bIns="45719" numCol="1" anchor="ctr">
              <a:noAutofit/>
            </a:bodyPr>
            <a:lstStyle/>
            <a:p>
              <a:pPr algn="ctr">
                <a:defRPr b="1"/>
              </a:pPr>
            </a:p>
          </p:txBody>
        </p:sp>
        <p:sp>
          <p:nvSpPr>
            <p:cNvPr id="99" name="IPC"/>
            <p:cNvSpPr txBox="1"/>
            <p:nvPr/>
          </p:nvSpPr>
          <p:spPr>
            <a:xfrm>
              <a:off x="0" y="20725"/>
              <a:ext cx="62706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lvl1pPr>
            </a:lstStyle>
            <a:p>
              <a:pPr/>
              <a:r>
                <a:t>IPC</a:t>
              </a:r>
            </a:p>
          </p:txBody>
        </p:sp>
      </p:grpSp>
      <p:grpSp>
        <p:nvGrpSpPr>
          <p:cNvPr id="103" name="Group"/>
          <p:cNvGrpSpPr/>
          <p:nvPr/>
        </p:nvGrpSpPr>
        <p:grpSpPr>
          <a:xfrm>
            <a:off x="1476375" y="3654424"/>
            <a:ext cx="1268413" cy="392114"/>
            <a:chOff x="0" y="0"/>
            <a:chExt cx="1268412" cy="392112"/>
          </a:xfrm>
        </p:grpSpPr>
        <p:sp>
          <p:nvSpPr>
            <p:cNvPr id="101" name="Rectangle"/>
            <p:cNvSpPr/>
            <p:nvPr/>
          </p:nvSpPr>
          <p:spPr>
            <a:xfrm>
              <a:off x="0" y="-1"/>
              <a:ext cx="1268413" cy="392114"/>
            </a:xfrm>
            <a:prstGeom prst="rect">
              <a:avLst/>
            </a:prstGeom>
            <a:noFill/>
            <a:ln w="25400" cap="flat">
              <a:solidFill>
                <a:srgbClr val="FF0000"/>
              </a:solidFill>
              <a:prstDash val="solid"/>
              <a:round/>
            </a:ln>
            <a:effectLst/>
          </p:spPr>
          <p:txBody>
            <a:bodyPr wrap="square" lIns="45719" tIns="45719" rIns="45719" bIns="45719" numCol="1" anchor="ctr">
              <a:noAutofit/>
            </a:bodyPr>
            <a:lstStyle/>
            <a:p>
              <a:pPr algn="ctr">
                <a:defRPr b="1"/>
              </a:pPr>
            </a:p>
          </p:txBody>
        </p:sp>
        <p:sp>
          <p:nvSpPr>
            <p:cNvPr id="102" name="Morale"/>
            <p:cNvSpPr txBox="1"/>
            <p:nvPr/>
          </p:nvSpPr>
          <p:spPr>
            <a:xfrm>
              <a:off x="0" y="20725"/>
              <a:ext cx="126841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lvl1pPr>
            </a:lstStyle>
            <a:p>
              <a:pPr/>
              <a:r>
                <a:t>Morale</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5"/>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03"/>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96"/>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97"/>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5" fill="hold">
                                  <p:stCondLst>
                                    <p:cond delay="0"/>
                                  </p:stCondLst>
                                  <p:iterate type="el" backwards="0">
                                    <p:tmAbs val="0"/>
                                  </p:iterate>
                                  <p:childTnLst>
                                    <p:set>
                                      <p:cBhvr>
                                        <p:cTn id="18" fill="hold"/>
                                        <p:tgtEl>
                                          <p:spTgt spid="1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7" grpId="4"/>
      <p:bldP build="whole" bldLvl="1" animBg="1" rev="0" advAuto="0" spid="95" grpId="1"/>
      <p:bldP build="whole" bldLvl="1" animBg="1" rev="0" advAuto="0" spid="103" grpId="2"/>
      <p:bldP build="whole" bldLvl="1" animBg="1" rev="0" advAuto="0" spid="100" grpId="5"/>
      <p:bldP build="whole" bldLvl="1" animBg="1" rev="0" advAuto="0" spid="96" grpId="3"/>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5" name="image.jpeg" descr="image.jpeg"/>
          <p:cNvPicPr>
            <a:picLocks noChangeAspect="1"/>
          </p:cNvPicPr>
          <p:nvPr/>
        </p:nvPicPr>
        <p:blipFill>
          <a:blip r:embed="rId2">
            <a:extLst/>
          </a:blip>
          <a:stretch>
            <a:fillRect/>
          </a:stretch>
        </p:blipFill>
        <p:spPr>
          <a:xfrm>
            <a:off x="0" y="115887"/>
            <a:ext cx="4283075" cy="822326"/>
          </a:xfrm>
          <a:prstGeom prst="rect">
            <a:avLst/>
          </a:prstGeom>
          <a:ln w="12700">
            <a:miter lim="400000"/>
          </a:ln>
        </p:spPr>
      </p:pic>
      <p:pic>
        <p:nvPicPr>
          <p:cNvPr id="106" name="image.png" descr="image.png"/>
          <p:cNvPicPr>
            <a:picLocks noChangeAspect="1"/>
          </p:cNvPicPr>
          <p:nvPr/>
        </p:nvPicPr>
        <p:blipFill>
          <a:blip r:embed="rId3">
            <a:extLst/>
          </a:blip>
          <a:stretch>
            <a:fillRect/>
          </a:stretch>
        </p:blipFill>
        <p:spPr>
          <a:xfrm>
            <a:off x="4283075" y="0"/>
            <a:ext cx="4860925" cy="836613"/>
          </a:xfrm>
          <a:prstGeom prst="rect">
            <a:avLst/>
          </a:prstGeom>
          <a:ln w="12700">
            <a:miter lim="400000"/>
          </a:ln>
        </p:spPr>
      </p:pic>
      <p:sp>
        <p:nvSpPr>
          <p:cNvPr id="107" name="Line"/>
          <p:cNvSpPr/>
          <p:nvPr/>
        </p:nvSpPr>
        <p:spPr>
          <a:xfrm>
            <a:off x="-1" y="981075"/>
            <a:ext cx="9144002" cy="0"/>
          </a:xfrm>
          <a:prstGeom prst="line">
            <a:avLst/>
          </a:prstGeom>
          <a:ln w="28575">
            <a:solidFill>
              <a:srgbClr val="FF9900"/>
            </a:solidFill>
          </a:ln>
        </p:spPr>
        <p:txBody>
          <a:bodyPr lIns="45719" rIns="45719"/>
          <a:lstStyle/>
          <a:p>
            <a:pPr/>
          </a:p>
        </p:txBody>
      </p:sp>
      <p:pic>
        <p:nvPicPr>
          <p:cNvPr id="108" name="image.jpeg" descr="image.jpeg"/>
          <p:cNvPicPr>
            <a:picLocks noChangeAspect="1"/>
          </p:cNvPicPr>
          <p:nvPr/>
        </p:nvPicPr>
        <p:blipFill>
          <a:blip r:embed="rId4">
            <a:extLst/>
          </a:blip>
          <a:stretch>
            <a:fillRect/>
          </a:stretch>
        </p:blipFill>
        <p:spPr>
          <a:xfrm>
            <a:off x="0" y="5949950"/>
            <a:ext cx="9144000" cy="631825"/>
          </a:xfrm>
          <a:prstGeom prst="rect">
            <a:avLst/>
          </a:prstGeom>
          <a:ln w="12700">
            <a:miter lim="400000"/>
          </a:ln>
        </p:spPr>
      </p:pic>
      <p:pic>
        <p:nvPicPr>
          <p:cNvPr id="109" name="Image result for RESULTS" descr="Image result for RESULTS">
            <a:hlinkClick r:id="rId5" invalidUrl="" action="" tgtFrame="" tooltip="" history="1" highlightClick="0" endSnd="0"/>
          </p:cNvPr>
          <p:cNvPicPr>
            <a:picLocks noChangeAspect="1"/>
          </p:cNvPicPr>
          <p:nvPr/>
        </p:nvPicPr>
        <p:blipFill>
          <a:blip r:embed="rId6">
            <a:extLst/>
          </a:blip>
          <a:stretch>
            <a:fillRect/>
          </a:stretch>
        </p:blipFill>
        <p:spPr>
          <a:xfrm>
            <a:off x="2484437" y="1239837"/>
            <a:ext cx="4010026" cy="2379663"/>
          </a:xfrm>
          <a:prstGeom prst="rect">
            <a:avLst/>
          </a:prstGeom>
          <a:ln w="12700">
            <a:miter lim="400000"/>
          </a:ln>
        </p:spPr>
      </p:pic>
      <p:sp>
        <p:nvSpPr>
          <p:cNvPr id="110" name="Before: 73 Responses…"/>
          <p:cNvSpPr txBox="1"/>
          <p:nvPr/>
        </p:nvSpPr>
        <p:spPr>
          <a:xfrm>
            <a:off x="755650" y="4365625"/>
            <a:ext cx="7920038" cy="11071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400">
                <a:latin typeface="Britannic Bold"/>
                <a:ea typeface="Britannic Bold"/>
                <a:cs typeface="Britannic Bold"/>
                <a:sym typeface="Britannic Bold"/>
              </a:defRPr>
            </a:pPr>
            <a:r>
              <a:t>Before: 73 Responses </a:t>
            </a:r>
          </a:p>
          <a:p>
            <a:pPr algn="ctr">
              <a:defRPr b="1" sz="2400">
                <a:latin typeface="Britannic Bold"/>
                <a:ea typeface="Britannic Bold"/>
                <a:cs typeface="Britannic Bold"/>
                <a:sym typeface="Britannic Bold"/>
              </a:defRPr>
            </a:pPr>
          </a:p>
          <a:p>
            <a:pPr algn="ctr">
              <a:defRPr b="1" sz="2400">
                <a:latin typeface="Britannic Bold"/>
                <a:ea typeface="Britannic Bold"/>
                <a:cs typeface="Britannic Bold"/>
                <a:sym typeface="Britannic Bold"/>
              </a:defRPr>
            </a:pPr>
            <a:r>
              <a:t>After:    84 Responses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2" name="image.jpeg" descr="image.jpeg"/>
          <p:cNvPicPr>
            <a:picLocks noChangeAspect="1"/>
          </p:cNvPicPr>
          <p:nvPr/>
        </p:nvPicPr>
        <p:blipFill>
          <a:blip r:embed="rId3">
            <a:extLst/>
          </a:blip>
          <a:stretch>
            <a:fillRect/>
          </a:stretch>
        </p:blipFill>
        <p:spPr>
          <a:xfrm>
            <a:off x="0" y="115887"/>
            <a:ext cx="4283075" cy="822326"/>
          </a:xfrm>
          <a:prstGeom prst="rect">
            <a:avLst/>
          </a:prstGeom>
          <a:ln w="12700">
            <a:miter lim="400000"/>
          </a:ln>
        </p:spPr>
      </p:pic>
      <p:pic>
        <p:nvPicPr>
          <p:cNvPr id="113" name="image.png" descr="image.png"/>
          <p:cNvPicPr>
            <a:picLocks noChangeAspect="1"/>
          </p:cNvPicPr>
          <p:nvPr/>
        </p:nvPicPr>
        <p:blipFill>
          <a:blip r:embed="rId4">
            <a:extLst/>
          </a:blip>
          <a:stretch>
            <a:fillRect/>
          </a:stretch>
        </p:blipFill>
        <p:spPr>
          <a:xfrm>
            <a:off x="4283075" y="0"/>
            <a:ext cx="4860925" cy="836613"/>
          </a:xfrm>
          <a:prstGeom prst="rect">
            <a:avLst/>
          </a:prstGeom>
          <a:ln w="12700">
            <a:miter lim="400000"/>
          </a:ln>
        </p:spPr>
      </p:pic>
      <p:sp>
        <p:nvSpPr>
          <p:cNvPr id="114" name="Line"/>
          <p:cNvSpPr/>
          <p:nvPr/>
        </p:nvSpPr>
        <p:spPr>
          <a:xfrm>
            <a:off x="-1" y="981075"/>
            <a:ext cx="9144002" cy="0"/>
          </a:xfrm>
          <a:prstGeom prst="line">
            <a:avLst/>
          </a:prstGeom>
          <a:ln w="28575">
            <a:solidFill>
              <a:srgbClr val="FF9900"/>
            </a:solidFill>
          </a:ln>
        </p:spPr>
        <p:txBody>
          <a:bodyPr lIns="45719" rIns="45719"/>
          <a:lstStyle/>
          <a:p>
            <a:pPr/>
          </a:p>
        </p:txBody>
      </p:sp>
      <p:pic>
        <p:nvPicPr>
          <p:cNvPr id="115" name="image.jpeg" descr="image.jpeg"/>
          <p:cNvPicPr>
            <a:picLocks noChangeAspect="1"/>
          </p:cNvPicPr>
          <p:nvPr/>
        </p:nvPicPr>
        <p:blipFill>
          <a:blip r:embed="rId5">
            <a:extLst/>
          </a:blip>
          <a:stretch>
            <a:fillRect/>
          </a:stretch>
        </p:blipFill>
        <p:spPr>
          <a:xfrm>
            <a:off x="0" y="5949950"/>
            <a:ext cx="9144000" cy="631825"/>
          </a:xfrm>
          <a:prstGeom prst="rect">
            <a:avLst/>
          </a:prstGeom>
          <a:ln w="12700">
            <a:miter lim="400000"/>
          </a:ln>
        </p:spPr>
      </p:pic>
      <p:pic>
        <p:nvPicPr>
          <p:cNvPr id="116" name="image.jpeg" descr="image.jpeg"/>
          <p:cNvPicPr>
            <a:picLocks noChangeAspect="1"/>
          </p:cNvPicPr>
          <p:nvPr/>
        </p:nvPicPr>
        <p:blipFill>
          <a:blip r:embed="rId6">
            <a:extLst/>
          </a:blip>
          <a:stretch>
            <a:fillRect/>
          </a:stretch>
        </p:blipFill>
        <p:spPr>
          <a:xfrm>
            <a:off x="203200" y="2276475"/>
            <a:ext cx="4079875" cy="2449513"/>
          </a:xfrm>
          <a:prstGeom prst="rect">
            <a:avLst/>
          </a:prstGeom>
          <a:ln w="12700">
            <a:miter lim="400000"/>
          </a:ln>
        </p:spPr>
      </p:pic>
      <p:pic>
        <p:nvPicPr>
          <p:cNvPr id="117" name="image.jpeg" descr="image.jpeg"/>
          <p:cNvPicPr>
            <a:picLocks noChangeAspect="1"/>
          </p:cNvPicPr>
          <p:nvPr/>
        </p:nvPicPr>
        <p:blipFill>
          <a:blip r:embed="rId7">
            <a:extLst/>
          </a:blip>
          <a:stretch>
            <a:fillRect/>
          </a:stretch>
        </p:blipFill>
        <p:spPr>
          <a:xfrm>
            <a:off x="4673600" y="2259012"/>
            <a:ext cx="4079875" cy="244792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7" grpId="1"/>
    </p:bldLst>
  </p:timing>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